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129BA-70CB-4117-86CF-E313FC86A646}" type="datetimeFigureOut">
              <a:rPr lang="en-US" smtClean="0"/>
              <a:t>6/2/2017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01E93-FDC1-474A-9C5F-FE0134C5D4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129BA-70CB-4117-86CF-E313FC86A646}" type="datetimeFigureOut">
              <a:rPr lang="en-US" smtClean="0"/>
              <a:t>6/2/2017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01E93-FDC1-474A-9C5F-FE0134C5D4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129BA-70CB-4117-86CF-E313FC86A646}" type="datetimeFigureOut">
              <a:rPr lang="en-US" smtClean="0"/>
              <a:t>6/2/2017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01E93-FDC1-474A-9C5F-FE0134C5D4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129BA-70CB-4117-86CF-E313FC86A646}" type="datetimeFigureOut">
              <a:rPr lang="en-US" smtClean="0"/>
              <a:t>6/2/2017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01E93-FDC1-474A-9C5F-FE0134C5D4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129BA-70CB-4117-86CF-E313FC86A646}" type="datetimeFigureOut">
              <a:rPr lang="en-US" smtClean="0"/>
              <a:t>6/2/2017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01E93-FDC1-474A-9C5F-FE0134C5D4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129BA-70CB-4117-86CF-E313FC86A646}" type="datetimeFigureOut">
              <a:rPr lang="en-US" smtClean="0"/>
              <a:t>6/2/2017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01E93-FDC1-474A-9C5F-FE0134C5D4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129BA-70CB-4117-86CF-E313FC86A646}" type="datetimeFigureOut">
              <a:rPr lang="en-US" smtClean="0"/>
              <a:t>6/2/2017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01E93-FDC1-474A-9C5F-FE0134C5D4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129BA-70CB-4117-86CF-E313FC86A646}" type="datetimeFigureOut">
              <a:rPr lang="en-US" smtClean="0"/>
              <a:t>6/2/2017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01E93-FDC1-474A-9C5F-FE0134C5D4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129BA-70CB-4117-86CF-E313FC86A646}" type="datetimeFigureOut">
              <a:rPr lang="en-US" smtClean="0"/>
              <a:t>6/2/2017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01E93-FDC1-474A-9C5F-FE0134C5D4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129BA-70CB-4117-86CF-E313FC86A646}" type="datetimeFigureOut">
              <a:rPr lang="en-US" smtClean="0"/>
              <a:t>6/2/2017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01E93-FDC1-474A-9C5F-FE0134C5D4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129BA-70CB-4117-86CF-E313FC86A646}" type="datetimeFigureOut">
              <a:rPr lang="en-US" smtClean="0"/>
              <a:t>6/2/2017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01E93-FDC1-474A-9C5F-FE0134C5D4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5129BA-70CB-4117-86CF-E313FC86A646}" type="datetimeFigureOut">
              <a:rPr lang="en-US" smtClean="0"/>
              <a:t>6/2/2017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501E93-FDC1-474A-9C5F-FE0134C5D48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From every stormy wind that blows.jpg"/>
          <p:cNvPicPr>
            <a:picLocks noChangeAspect="1"/>
          </p:cNvPicPr>
          <p:nvPr userDrawn="1"/>
        </p:nvPicPr>
        <p:blipFill>
          <a:blip r:embed="rId14" cstate="print">
            <a:lum bright="5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From every stormy wind that blow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7624" y="188640"/>
            <a:ext cx="6984776" cy="578495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/>
              <a:t>From every stormy wind that blows</a:t>
            </a: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980728"/>
            <a:ext cx="8136904" cy="54006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1. From </a:t>
            </a:r>
            <a:r>
              <a:rPr lang="en-US" sz="1800" b="1" dirty="0" err="1" smtClean="0">
                <a:solidFill>
                  <a:schemeClr val="tx1"/>
                </a:solidFill>
              </a:rPr>
              <a:t>ev'ry</a:t>
            </a:r>
            <a:r>
              <a:rPr lang="en-US" sz="1800" b="1" dirty="0" smtClean="0">
                <a:solidFill>
                  <a:schemeClr val="tx1"/>
                </a:solidFill>
              </a:rPr>
              <a:t> stormy wind that blows, from </a:t>
            </a:r>
            <a:r>
              <a:rPr lang="en-US" sz="1800" b="1" dirty="0" err="1" smtClean="0">
                <a:solidFill>
                  <a:schemeClr val="tx1"/>
                </a:solidFill>
              </a:rPr>
              <a:t>ev'ry</a:t>
            </a:r>
            <a:r>
              <a:rPr lang="en-US" sz="1800" b="1" dirty="0" smtClean="0">
                <a:solidFill>
                  <a:schemeClr val="tx1"/>
                </a:solidFill>
              </a:rPr>
              <a:t> swelling tide of woes,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there is a calm, a sure retreat; 'tis found beneath the mercy seat.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2. There is a scene where spirits blend, Where friend holds fellowship with friend;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 Though sundered far, by faith they meet Around one common mercy seat.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3. There is a place where Jesus sheds The oil of gladness on our heads;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 A place than all besides more sweet; It is the blood bought mercy seat.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4. There, there, on eagles’ wings we soar, And time and sense seem all no more;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And heaven comes down, our souls to greet, And glory crowns the mercy seat.</a:t>
            </a:r>
          </a:p>
          <a:p>
            <a:pPr algn="l"/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22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From every stormy wind that blows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From every stormy wind that blows</dc:title>
  <dc:creator>mary</dc:creator>
  <cp:lastModifiedBy>mary</cp:lastModifiedBy>
  <cp:revision>7</cp:revision>
  <dcterms:created xsi:type="dcterms:W3CDTF">2017-06-03T01:03:32Z</dcterms:created>
  <dcterms:modified xsi:type="dcterms:W3CDTF">2017-06-03T01:41:17Z</dcterms:modified>
</cp:coreProperties>
</file>