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E0293-DE53-4BD5-B39A-55A26972596C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13667-7364-444D-8F5C-1272D5DC44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13667-7364-444D-8F5C-1272D5DC4413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5DF4-9369-4006-B8F3-73734ABCEDBA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6F45-8E73-4201-B47A-62518A169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5DF4-9369-4006-B8F3-73734ABCEDBA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6F45-8E73-4201-B47A-62518A169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5DF4-9369-4006-B8F3-73734ABCEDBA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6F45-8E73-4201-B47A-62518A169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5DF4-9369-4006-B8F3-73734ABCEDBA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6F45-8E73-4201-B47A-62518A169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5DF4-9369-4006-B8F3-73734ABCEDBA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6F45-8E73-4201-B47A-62518A169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5DF4-9369-4006-B8F3-73734ABCEDBA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6F45-8E73-4201-B47A-62518A169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5DF4-9369-4006-B8F3-73734ABCEDBA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6F45-8E73-4201-B47A-62518A169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5DF4-9369-4006-B8F3-73734ABCEDBA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6F45-8E73-4201-B47A-62518A169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5DF4-9369-4006-B8F3-73734ABCEDBA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6F45-8E73-4201-B47A-62518A169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5DF4-9369-4006-B8F3-73734ABCEDBA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6F45-8E73-4201-B47A-62518A169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5DF4-9369-4006-B8F3-73734ABCEDBA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6F45-8E73-4201-B47A-62518A1693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5DF4-9369-4006-B8F3-73734ABCEDBA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C6F45-8E73-4201-B47A-62518A1693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or All the Saints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or All the Sa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816424" cy="72251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For All the Saints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85" y="692696"/>
            <a:ext cx="8964488" cy="590465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 For all the saints who from their labors rest, Who Thee by faith before the world confess,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Thy name, O Jesus, be forever blest, Alleluia! Alleluia!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marL="271463" indent="-271463" algn="l"/>
            <a:r>
              <a:rPr lang="en-US" sz="1800" b="1" dirty="0" smtClean="0">
                <a:solidFill>
                  <a:schemeClr val="tx1"/>
                </a:solidFill>
              </a:rPr>
              <a:t>2.  Thou </a:t>
            </a:r>
            <a:r>
              <a:rPr lang="en-US" sz="1800" b="1" dirty="0" err="1" smtClean="0">
                <a:solidFill>
                  <a:schemeClr val="tx1"/>
                </a:solidFill>
              </a:rPr>
              <a:t>wast</a:t>
            </a:r>
            <a:r>
              <a:rPr lang="en-US" sz="1800" b="1" dirty="0" smtClean="0">
                <a:solidFill>
                  <a:schemeClr val="tx1"/>
                </a:solidFill>
              </a:rPr>
              <a:t> their Rock, their Fortress, and their Might;                                                                                                                Thou, Lord, their Captain in the well-fought fight;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Thou, in the darkness drear, their one true Light. Alleluia! Alleluia!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 O blest communion, fellowship divine, We feebly struggle, they in glory shine;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Yet all are one in Thee, for all are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. Alleluia! Alleluia!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</a:t>
            </a:r>
            <a:r>
              <a:rPr lang="en-US" sz="1800" b="1" dirty="0" smtClean="0">
                <a:solidFill>
                  <a:schemeClr val="tx1"/>
                </a:solidFill>
              </a:rPr>
              <a:t>  The golden evening brightens in the west; Soon, soon, to faithful warriors cometh rest.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 Sweet is the calm of Paradise the blest. Alleluia! Alleluia!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5.  But, lo, there breaks a yet more glorious day; The saints triumphant rise in bright array;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The King of Glory passes on His way. Alleluia! Alleluia!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6.  From earth's wide bounds, from ocean's farthest coast,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Through gates of pearl streams in the countless host,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Singing to Father, Son, and Holy Ghost, Alleluia! Alleluia!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26</Words>
  <Application>Microsoft Office PowerPoint</Application>
  <PresentationFormat>On-screen Show (4:3)</PresentationFormat>
  <Paragraphs>13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For All the Saints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All the Saints </dc:title>
  <dc:creator>mary</dc:creator>
  <cp:lastModifiedBy>mary</cp:lastModifiedBy>
  <cp:revision>3</cp:revision>
  <dcterms:created xsi:type="dcterms:W3CDTF">2017-06-14T23:34:30Z</dcterms:created>
  <dcterms:modified xsi:type="dcterms:W3CDTF">2017-06-15T03:18:45Z</dcterms:modified>
</cp:coreProperties>
</file>