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68" d="100"/>
          <a:sy n="68" d="100"/>
        </p:scale>
        <p:origin x="-199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2045-9799-4633-9FA6-AC1D55CB787B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748E-6B59-475B-88FA-F08369E1C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2045-9799-4633-9FA6-AC1D55CB787B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748E-6B59-475B-88FA-F08369E1C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2045-9799-4633-9FA6-AC1D55CB787B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748E-6B59-475B-88FA-F08369E1C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2045-9799-4633-9FA6-AC1D55CB787B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748E-6B59-475B-88FA-F08369E1C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2045-9799-4633-9FA6-AC1D55CB787B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748E-6B59-475B-88FA-F08369E1C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2045-9799-4633-9FA6-AC1D55CB787B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748E-6B59-475B-88FA-F08369E1C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2045-9799-4633-9FA6-AC1D55CB787B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748E-6B59-475B-88FA-F08369E1C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2045-9799-4633-9FA6-AC1D55CB787B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748E-6B59-475B-88FA-F08369E1C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2045-9799-4633-9FA6-AC1D55CB787B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748E-6B59-475B-88FA-F08369E1C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2045-9799-4633-9FA6-AC1D55CB787B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748E-6B59-475B-88FA-F08369E1C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32045-9799-4633-9FA6-AC1D55CB787B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748E-6B59-475B-88FA-F08369E1C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32045-9799-4633-9FA6-AC1D55CB787B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6748E-6B59-475B-88FA-F08369E1C2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t Be The Tie That Binds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est Be The Tie That Bi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7356" y="500042"/>
            <a:ext cx="5429288" cy="50648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Blest Be The Tie That Binds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1428736"/>
            <a:ext cx="7786742" cy="495031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Blest be the tie that binds Our hearts in Christian love;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The fellowship of kindred minds Is like to that above.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Before our Father's throne We pour our ardent prayers;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Our fears, our hopes, our alms, are one, Our comforts and our cares.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We share our mutual woes, Our mutual burdens bear,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And often for each other flows The sympathizing tear.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</a:t>
            </a:r>
            <a:r>
              <a:rPr lang="en-US" sz="2000" b="1" dirty="0" smtClean="0">
                <a:solidFill>
                  <a:schemeClr val="tx1"/>
                </a:solidFill>
              </a:rPr>
              <a:t>When </a:t>
            </a:r>
            <a:r>
              <a:rPr lang="en-US" sz="2000" b="1" dirty="0" smtClean="0">
                <a:solidFill>
                  <a:schemeClr val="tx1"/>
                </a:solidFill>
              </a:rPr>
              <a:t>we asunder part</a:t>
            </a:r>
            <a:r>
              <a:rPr lang="en-US" sz="2000" b="1" dirty="0" smtClean="0">
                <a:solidFill>
                  <a:schemeClr val="tx1"/>
                </a:solidFill>
              </a:rPr>
              <a:t>, It </a:t>
            </a:r>
            <a:r>
              <a:rPr lang="en-US" sz="2000" b="1" dirty="0" smtClean="0">
                <a:solidFill>
                  <a:schemeClr val="tx1"/>
                </a:solidFill>
              </a:rPr>
              <a:t>gives us inward pain;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But </a:t>
            </a:r>
            <a:r>
              <a:rPr lang="en-US" sz="2000" b="1" dirty="0" smtClean="0">
                <a:solidFill>
                  <a:schemeClr val="tx1"/>
                </a:solidFill>
              </a:rPr>
              <a:t>we shall still be joined in </a:t>
            </a:r>
            <a:r>
              <a:rPr lang="en-US" sz="2000" b="1" dirty="0" smtClean="0">
                <a:solidFill>
                  <a:schemeClr val="tx1"/>
                </a:solidFill>
              </a:rPr>
              <a:t>heart, And </a:t>
            </a:r>
            <a:r>
              <a:rPr lang="en-US" sz="2000" b="1" dirty="0" smtClean="0">
                <a:solidFill>
                  <a:schemeClr val="tx1"/>
                </a:solidFill>
              </a:rPr>
              <a:t>hope to meet again.</a:t>
            </a:r>
            <a:r>
              <a:rPr lang="en-US" sz="2000" b="1" dirty="0" smtClean="0">
                <a:solidFill>
                  <a:schemeClr val="tx1"/>
                </a:solidFill>
              </a:rPr>
              <a:t>        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Blest Be The Tie That Binds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Blest Be The Tie That Binds </dc:title>
  <dc:creator>mary</dc:creator>
  <cp:lastModifiedBy>user</cp:lastModifiedBy>
  <cp:revision>7</cp:revision>
  <dcterms:created xsi:type="dcterms:W3CDTF">2017-06-04T01:16:19Z</dcterms:created>
  <dcterms:modified xsi:type="dcterms:W3CDTF">2017-06-05T04:31:04Z</dcterms:modified>
</cp:coreProperties>
</file>