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4AE61-FBFB-40C9-87F2-DF1042666D74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538A-DD9D-45F6-8946-F14FC73DA9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4AE61-FBFB-40C9-87F2-DF1042666D74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538A-DD9D-45F6-8946-F14FC73DA9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4AE61-FBFB-40C9-87F2-DF1042666D74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538A-DD9D-45F6-8946-F14FC73DA9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4AE61-FBFB-40C9-87F2-DF1042666D74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538A-DD9D-45F6-8946-F14FC73DA9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4AE61-FBFB-40C9-87F2-DF1042666D74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538A-DD9D-45F6-8946-F14FC73DA9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4AE61-FBFB-40C9-87F2-DF1042666D74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538A-DD9D-45F6-8946-F14FC73DA9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4AE61-FBFB-40C9-87F2-DF1042666D74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538A-DD9D-45F6-8946-F14FC73DA9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4AE61-FBFB-40C9-87F2-DF1042666D74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538A-DD9D-45F6-8946-F14FC73DA9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4AE61-FBFB-40C9-87F2-DF1042666D74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538A-DD9D-45F6-8946-F14FC73DA9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4AE61-FBFB-40C9-87F2-DF1042666D74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538A-DD9D-45F6-8946-F14FC73DA9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4AE61-FBFB-40C9-87F2-DF1042666D74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D538A-DD9D-45F6-8946-F14FC73DA91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4AE61-FBFB-40C9-87F2-DF1042666D74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D538A-DD9D-45F6-8946-F14FC73DA91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yond the sunset.jpg"/>
          <p:cNvPicPr>
            <a:picLocks noChangeAspect="1"/>
          </p:cNvPicPr>
          <p:nvPr userDrawn="1"/>
        </p:nvPicPr>
        <p:blipFill>
          <a:blip r:embed="rId14">
            <a:lum bright="3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yond the suns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28600"/>
            <a:ext cx="41910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Beyond the sunset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838200"/>
            <a:ext cx="5486400" cy="6019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>
                <a:solidFill>
                  <a:schemeClr val="tx1"/>
                </a:solidFill>
              </a:rPr>
              <a:t>1. Beyond the </a:t>
            </a:r>
            <a:r>
              <a:rPr lang="en-US" sz="2000" b="1" dirty="0" smtClean="0">
                <a:solidFill>
                  <a:schemeClr val="tx1"/>
                </a:solidFill>
              </a:rPr>
              <a:t>sunset, O </a:t>
            </a:r>
            <a:r>
              <a:rPr lang="en-US" sz="2000" b="1" dirty="0">
                <a:solidFill>
                  <a:schemeClr val="tx1"/>
                </a:solidFill>
              </a:rPr>
              <a:t>blissful morning,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When </a:t>
            </a:r>
            <a:r>
              <a:rPr lang="en-US" sz="2000" b="1" dirty="0">
                <a:solidFill>
                  <a:schemeClr val="tx1"/>
                </a:solidFill>
              </a:rPr>
              <a:t>with our </a:t>
            </a:r>
            <a:r>
              <a:rPr lang="en-US" sz="2000" b="1" dirty="0" smtClean="0">
                <a:solidFill>
                  <a:schemeClr val="tx1"/>
                </a:solidFill>
              </a:rPr>
              <a:t>Savior Heav'n </a:t>
            </a:r>
            <a:r>
              <a:rPr lang="en-US" sz="2000" b="1" dirty="0">
                <a:solidFill>
                  <a:schemeClr val="tx1"/>
                </a:solidFill>
              </a:rPr>
              <a:t>is begun.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Earth's </a:t>
            </a:r>
            <a:r>
              <a:rPr lang="en-US" sz="2000" b="1" dirty="0">
                <a:solidFill>
                  <a:schemeClr val="tx1"/>
                </a:solidFill>
              </a:rPr>
              <a:t>toiling </a:t>
            </a:r>
            <a:r>
              <a:rPr lang="en-US" sz="2000" b="1" dirty="0" smtClean="0">
                <a:solidFill>
                  <a:schemeClr val="tx1"/>
                </a:solidFill>
              </a:rPr>
              <a:t>ended, O </a:t>
            </a:r>
            <a:r>
              <a:rPr lang="en-US" sz="2000" b="1" dirty="0">
                <a:solidFill>
                  <a:schemeClr val="tx1"/>
                </a:solidFill>
              </a:rPr>
              <a:t>glorious dawning;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Beyond </a:t>
            </a:r>
            <a:r>
              <a:rPr lang="en-US" sz="2000" b="1" dirty="0">
                <a:solidFill>
                  <a:schemeClr val="tx1"/>
                </a:solidFill>
              </a:rPr>
              <a:t>the </a:t>
            </a:r>
            <a:r>
              <a:rPr lang="en-US" sz="2000" b="1" dirty="0" smtClean="0">
                <a:solidFill>
                  <a:schemeClr val="tx1"/>
                </a:solidFill>
              </a:rPr>
              <a:t>sunset When </a:t>
            </a:r>
            <a:r>
              <a:rPr lang="en-US" sz="2000" b="1" dirty="0">
                <a:solidFill>
                  <a:schemeClr val="tx1"/>
                </a:solidFill>
              </a:rPr>
              <a:t>day is done.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2. Beyond the </a:t>
            </a:r>
            <a:r>
              <a:rPr lang="en-US" sz="2000" b="1" dirty="0" smtClean="0">
                <a:solidFill>
                  <a:schemeClr val="tx1"/>
                </a:solidFill>
              </a:rPr>
              <a:t>sunset, No </a:t>
            </a:r>
            <a:r>
              <a:rPr lang="en-US" sz="2000" b="1" dirty="0">
                <a:solidFill>
                  <a:schemeClr val="tx1"/>
                </a:solidFill>
              </a:rPr>
              <a:t>clouds will gather,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No </a:t>
            </a:r>
            <a:r>
              <a:rPr lang="en-US" sz="2000" b="1" dirty="0">
                <a:solidFill>
                  <a:schemeClr val="tx1"/>
                </a:solidFill>
              </a:rPr>
              <a:t>storms will </a:t>
            </a:r>
            <a:r>
              <a:rPr lang="en-US" sz="2000" b="1" dirty="0" smtClean="0">
                <a:solidFill>
                  <a:schemeClr val="tx1"/>
                </a:solidFill>
              </a:rPr>
              <a:t>threaten, No </a:t>
            </a:r>
            <a:r>
              <a:rPr lang="en-US" sz="2000" b="1" dirty="0">
                <a:solidFill>
                  <a:schemeClr val="tx1"/>
                </a:solidFill>
              </a:rPr>
              <a:t>fears annoy;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O </a:t>
            </a:r>
            <a:r>
              <a:rPr lang="en-US" sz="2000" b="1" dirty="0">
                <a:solidFill>
                  <a:schemeClr val="tx1"/>
                </a:solidFill>
              </a:rPr>
              <a:t>day of </a:t>
            </a:r>
            <a:r>
              <a:rPr lang="en-US" sz="2000" b="1" dirty="0" smtClean="0">
                <a:solidFill>
                  <a:schemeClr val="tx1"/>
                </a:solidFill>
              </a:rPr>
              <a:t>gladness, O </a:t>
            </a:r>
            <a:r>
              <a:rPr lang="en-US" sz="2000" b="1" dirty="0">
                <a:solidFill>
                  <a:schemeClr val="tx1"/>
                </a:solidFill>
              </a:rPr>
              <a:t>day unending,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Beyond </a:t>
            </a:r>
            <a:r>
              <a:rPr lang="en-US" sz="2000" b="1" dirty="0">
                <a:solidFill>
                  <a:schemeClr val="tx1"/>
                </a:solidFill>
              </a:rPr>
              <a:t>the </a:t>
            </a:r>
            <a:r>
              <a:rPr lang="en-US" sz="2000" b="1" dirty="0" smtClean="0">
                <a:solidFill>
                  <a:schemeClr val="tx1"/>
                </a:solidFill>
              </a:rPr>
              <a:t>sunset, Eternal </a:t>
            </a:r>
            <a:r>
              <a:rPr lang="en-US" sz="2000" b="1" dirty="0">
                <a:solidFill>
                  <a:schemeClr val="tx1"/>
                </a:solidFill>
              </a:rPr>
              <a:t>Joy.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3. Beyond the </a:t>
            </a:r>
            <a:r>
              <a:rPr lang="en-US" sz="2000" b="1" dirty="0" smtClean="0">
                <a:solidFill>
                  <a:schemeClr val="tx1"/>
                </a:solidFill>
              </a:rPr>
              <a:t>sunset, A </a:t>
            </a:r>
            <a:r>
              <a:rPr lang="en-US" sz="2000" b="1" dirty="0">
                <a:solidFill>
                  <a:schemeClr val="tx1"/>
                </a:solidFill>
              </a:rPr>
              <a:t>hand will guide me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To </a:t>
            </a:r>
            <a:r>
              <a:rPr lang="en-US" sz="2000" b="1" dirty="0">
                <a:solidFill>
                  <a:schemeClr val="tx1"/>
                </a:solidFill>
              </a:rPr>
              <a:t>God, the </a:t>
            </a:r>
            <a:r>
              <a:rPr lang="en-US" sz="2000" b="1" dirty="0" smtClean="0">
                <a:solidFill>
                  <a:schemeClr val="tx1"/>
                </a:solidFill>
              </a:rPr>
              <a:t>Father, Whom </a:t>
            </a:r>
            <a:r>
              <a:rPr lang="en-US" sz="2000" b="1" dirty="0">
                <a:solidFill>
                  <a:schemeClr val="tx1"/>
                </a:solidFill>
              </a:rPr>
              <a:t>I adore;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His </a:t>
            </a:r>
            <a:r>
              <a:rPr lang="en-US" sz="2000" b="1" dirty="0">
                <a:solidFill>
                  <a:schemeClr val="tx1"/>
                </a:solidFill>
              </a:rPr>
              <a:t>glorious </a:t>
            </a:r>
            <a:r>
              <a:rPr lang="en-US" sz="2000" b="1" dirty="0" smtClean="0">
                <a:solidFill>
                  <a:schemeClr val="tx1"/>
                </a:solidFill>
              </a:rPr>
              <a:t>presence, His </a:t>
            </a:r>
            <a:r>
              <a:rPr lang="en-US" sz="2000" b="1" dirty="0">
                <a:solidFill>
                  <a:schemeClr val="tx1"/>
                </a:solidFill>
              </a:rPr>
              <a:t>words of welcome,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Will </a:t>
            </a:r>
            <a:r>
              <a:rPr lang="en-US" sz="2000" b="1" dirty="0">
                <a:solidFill>
                  <a:schemeClr val="tx1"/>
                </a:solidFill>
              </a:rPr>
              <a:t>be my </a:t>
            </a:r>
            <a:r>
              <a:rPr lang="en-US" sz="2000" b="1" dirty="0" smtClean="0">
                <a:solidFill>
                  <a:schemeClr val="tx1"/>
                </a:solidFill>
              </a:rPr>
              <a:t>portion On </a:t>
            </a:r>
            <a:r>
              <a:rPr lang="en-US" sz="2000" b="1" dirty="0">
                <a:solidFill>
                  <a:schemeClr val="tx1"/>
                </a:solidFill>
              </a:rPr>
              <a:t>that fair shore. 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/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4. Beyond the sunset</a:t>
            </a:r>
            <a:r>
              <a:rPr lang="en-US" sz="2000" b="1" dirty="0" smtClean="0">
                <a:solidFill>
                  <a:schemeClr val="tx1"/>
                </a:solidFill>
              </a:rPr>
              <a:t>, O </a:t>
            </a:r>
            <a:r>
              <a:rPr lang="en-US" sz="2000" b="1" dirty="0">
                <a:solidFill>
                  <a:schemeClr val="tx1"/>
                </a:solidFill>
              </a:rPr>
              <a:t>glad reunion,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With </a:t>
            </a:r>
            <a:r>
              <a:rPr lang="en-US" sz="2000" b="1" dirty="0">
                <a:solidFill>
                  <a:schemeClr val="tx1"/>
                </a:solidFill>
              </a:rPr>
              <a:t>our dear loved </a:t>
            </a:r>
            <a:r>
              <a:rPr lang="en-US" sz="2000" b="1" dirty="0" smtClean="0">
                <a:solidFill>
                  <a:schemeClr val="tx1"/>
                </a:solidFill>
              </a:rPr>
              <a:t>ones Who've </a:t>
            </a:r>
            <a:r>
              <a:rPr lang="en-US" sz="2000" b="1" dirty="0">
                <a:solidFill>
                  <a:schemeClr val="tx1"/>
                </a:solidFill>
              </a:rPr>
              <a:t>gone before;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In </a:t>
            </a:r>
            <a:r>
              <a:rPr lang="en-US" sz="2000" b="1" dirty="0">
                <a:solidFill>
                  <a:schemeClr val="tx1"/>
                </a:solidFill>
              </a:rPr>
              <a:t>that fair </a:t>
            </a:r>
            <a:r>
              <a:rPr lang="en-US" sz="2000" b="1" dirty="0" smtClean="0">
                <a:solidFill>
                  <a:schemeClr val="tx1"/>
                </a:solidFill>
              </a:rPr>
              <a:t>homeland We'll </a:t>
            </a:r>
            <a:r>
              <a:rPr lang="en-US" sz="2000" b="1" dirty="0">
                <a:solidFill>
                  <a:schemeClr val="tx1"/>
                </a:solidFill>
              </a:rPr>
              <a:t>know no parting,</a:t>
            </a:r>
            <a:br>
              <a:rPr lang="en-US" sz="2000" b="1" dirty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Beyond </a:t>
            </a:r>
            <a:r>
              <a:rPr lang="en-US" sz="2000" b="1" dirty="0">
                <a:solidFill>
                  <a:schemeClr val="tx1"/>
                </a:solidFill>
              </a:rPr>
              <a:t>the </a:t>
            </a:r>
            <a:r>
              <a:rPr lang="en-US" sz="2000" b="1" dirty="0" smtClean="0">
                <a:solidFill>
                  <a:schemeClr val="tx1"/>
                </a:solidFill>
              </a:rPr>
              <a:t>sunset For </a:t>
            </a:r>
            <a:r>
              <a:rPr lang="en-US" sz="2000" b="1" dirty="0">
                <a:solidFill>
                  <a:schemeClr val="tx1"/>
                </a:solidFill>
              </a:rPr>
              <a:t>evermore! </a:t>
            </a:r>
            <a:br>
              <a:rPr lang="en-US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13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Beyond the sunset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the sunset</dc:title>
  <dc:creator>user</dc:creator>
  <cp:lastModifiedBy>user</cp:lastModifiedBy>
  <cp:revision>5</cp:revision>
  <dcterms:created xsi:type="dcterms:W3CDTF">2017-06-12T12:24:48Z</dcterms:created>
  <dcterms:modified xsi:type="dcterms:W3CDTF">2017-06-12T14:34:29Z</dcterms:modified>
</cp:coreProperties>
</file>