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06001-ECC7-4475-B5DB-C6D7F0646B91}" type="datetimeFigureOut">
              <a:rPr lang="en-US" smtClean="0"/>
              <a:t>6/3/2017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8A6B2-A229-48E0-A2FD-23FAF3B463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for Jesus, all for Jesus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616624" cy="404664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All for Jesus, all for Jesus!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6840760" cy="61926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for Jesus, all for Jesus! All my being's ransomed </a:t>
            </a:r>
            <a:r>
              <a:rPr lang="en-US" sz="1800" b="1" dirty="0" err="1" smtClean="0">
                <a:solidFill>
                  <a:schemeClr val="tx1"/>
                </a:solidFill>
              </a:rPr>
              <a:t>pow'rs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my thoughts and words and doings, All my days and all my hours.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All my days and all my hours;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All my days and all my hours.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Let my hands perform His bidding, Let my feet run in His ways;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my eyes see Jesus only, Let my lips speak forth His praise.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Let my lips speak forth His praise;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Let my lips speak forth His praise.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Since my eyes were fixed on Jesus, I've lost sight of all beside;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 enchained my spirit's vision, Looking at the Crucified.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Looking at the Crucified;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Looking at the Crucified.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Oh, what wonder! How amazing! Jesus, glorious King of kings,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Deigns to call me His beloved, Lets me rest beneath His wings.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Resting now beneath His wings;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for Jesus! All for Jesus! Resting now beneath His wings.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for Jesus, all for Jesus!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for Jesus, all for Jesus!</dc:title>
  <dc:creator>mary</dc:creator>
  <cp:lastModifiedBy>mary</cp:lastModifiedBy>
  <cp:revision>8</cp:revision>
  <dcterms:created xsi:type="dcterms:W3CDTF">2017-06-03T13:07:37Z</dcterms:created>
  <dcterms:modified xsi:type="dcterms:W3CDTF">2017-06-03T14:55:20Z</dcterms:modified>
</cp:coreProperties>
</file>