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201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DFF35-FB32-4E31-B3B0-AD830C061B77}" type="datetimeFigureOut">
              <a:rPr lang="en-US" smtClean="0"/>
              <a:t>5/13/2017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5352A-A592-488B-8885-68DDA5AD3E5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DFF35-FB32-4E31-B3B0-AD830C061B77}" type="datetimeFigureOut">
              <a:rPr lang="en-US" smtClean="0"/>
              <a:t>5/13/2017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5352A-A592-488B-8885-68DDA5AD3E5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DFF35-FB32-4E31-B3B0-AD830C061B77}" type="datetimeFigureOut">
              <a:rPr lang="en-US" smtClean="0"/>
              <a:t>5/13/2017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5352A-A592-488B-8885-68DDA5AD3E5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DFF35-FB32-4E31-B3B0-AD830C061B77}" type="datetimeFigureOut">
              <a:rPr lang="en-US" smtClean="0"/>
              <a:t>5/13/2017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5352A-A592-488B-8885-68DDA5AD3E5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DFF35-FB32-4E31-B3B0-AD830C061B77}" type="datetimeFigureOut">
              <a:rPr lang="en-US" smtClean="0"/>
              <a:t>5/13/2017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5352A-A592-488B-8885-68DDA5AD3E5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DFF35-FB32-4E31-B3B0-AD830C061B77}" type="datetimeFigureOut">
              <a:rPr lang="en-US" smtClean="0"/>
              <a:t>5/13/2017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5352A-A592-488B-8885-68DDA5AD3E5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DFF35-FB32-4E31-B3B0-AD830C061B77}" type="datetimeFigureOut">
              <a:rPr lang="en-US" smtClean="0"/>
              <a:t>5/13/2017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5352A-A592-488B-8885-68DDA5AD3E5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DFF35-FB32-4E31-B3B0-AD830C061B77}" type="datetimeFigureOut">
              <a:rPr lang="en-US" smtClean="0"/>
              <a:t>5/13/2017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5352A-A592-488B-8885-68DDA5AD3E5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DFF35-FB32-4E31-B3B0-AD830C061B77}" type="datetimeFigureOut">
              <a:rPr lang="en-US" smtClean="0"/>
              <a:t>5/13/2017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5352A-A592-488B-8885-68DDA5AD3E5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DFF35-FB32-4E31-B3B0-AD830C061B77}" type="datetimeFigureOut">
              <a:rPr lang="en-US" smtClean="0"/>
              <a:t>5/13/2017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5352A-A592-488B-8885-68DDA5AD3E5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DFF35-FB32-4E31-B3B0-AD830C061B77}" type="datetimeFigureOut">
              <a:rPr lang="en-US" smtClean="0"/>
              <a:t>5/13/2017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5352A-A592-488B-8885-68DDA5AD3E5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DDFF35-FB32-4E31-B3B0-AD830C061B77}" type="datetimeFigureOut">
              <a:rPr lang="en-US" smtClean="0"/>
              <a:t>5/13/2017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5352A-A592-488B-8885-68DDA5AD3E5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Jesus shall reign where'er the sun.jpg"/>
          <p:cNvPicPr>
            <a:picLocks noChangeAspect="1"/>
          </p:cNvPicPr>
          <p:nvPr userDrawn="1"/>
        </p:nvPicPr>
        <p:blipFill>
          <a:blip r:embed="rId14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햇빛을 받는 곳마다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38400" y="0"/>
            <a:ext cx="3886200" cy="688975"/>
          </a:xfrm>
        </p:spPr>
        <p:txBody>
          <a:bodyPr>
            <a:normAutofit fontScale="90000"/>
          </a:bodyPr>
          <a:lstStyle/>
          <a:p>
            <a:r>
              <a:rPr lang="ko-KR" altLang="en-US" sz="3600" b="1" dirty="0" smtClean="0"/>
              <a:t>햇빛을 받는 곳마다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1066800"/>
            <a:ext cx="6172200" cy="5334000"/>
          </a:xfrm>
        </p:spPr>
        <p:txBody>
          <a:bodyPr>
            <a:normAutofit fontScale="70000" lnSpcReduction="20000"/>
          </a:bodyPr>
          <a:lstStyle/>
          <a:p>
            <a:pPr algn="l"/>
            <a:r>
              <a:rPr lang="en-US" altLang="ko-KR" b="1" dirty="0" smtClean="0">
                <a:solidFill>
                  <a:schemeClr val="tx1"/>
                </a:solidFill>
              </a:rPr>
              <a:t>1.</a:t>
            </a:r>
            <a:r>
              <a:rPr lang="ko-KR" altLang="en-US" b="1" dirty="0" smtClean="0">
                <a:solidFill>
                  <a:schemeClr val="tx1"/>
                </a:solidFill>
              </a:rPr>
              <a:t>햇빛을 받는 곳마다 주 예수 왕이 되시고</a:t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>    이 세상 끝날까지 그 나라 왕성하리라</a:t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/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endParaRPr lang="en-US" altLang="ko-KR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b="1" dirty="0" smtClean="0">
                <a:solidFill>
                  <a:schemeClr val="tx1"/>
                </a:solidFill>
              </a:rPr>
              <a:t>2.</a:t>
            </a:r>
            <a:r>
              <a:rPr lang="ko-KR" altLang="en-US" b="1" dirty="0" smtClean="0">
                <a:solidFill>
                  <a:schemeClr val="tx1"/>
                </a:solidFill>
              </a:rPr>
              <a:t>주님을 찬송드리고 간절히 기도 드리니</a:t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>    그 기도 향기 되어서 주 앞에 상달하도다</a:t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/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endParaRPr lang="en-US" altLang="ko-KR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b="1" dirty="0" smtClean="0">
                <a:solidFill>
                  <a:schemeClr val="tx1"/>
                </a:solidFill>
              </a:rPr>
              <a:t>3.</a:t>
            </a:r>
            <a:r>
              <a:rPr lang="ko-KR" altLang="en-US" b="1" dirty="0" smtClean="0">
                <a:solidFill>
                  <a:schemeClr val="tx1"/>
                </a:solidFill>
              </a:rPr>
              <a:t>온 천하 만국 백성들 그 사랑 찬송하도다</a:t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>    어린이 노래까지도 구주를 찬송하도다</a:t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/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endParaRPr lang="en-US" altLang="ko-KR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b="1" dirty="0" smtClean="0">
                <a:solidFill>
                  <a:schemeClr val="tx1"/>
                </a:solidFill>
              </a:rPr>
              <a:t>4.</a:t>
            </a:r>
            <a:r>
              <a:rPr lang="ko-KR" altLang="en-US" b="1" dirty="0" smtClean="0">
                <a:solidFill>
                  <a:schemeClr val="tx1"/>
                </a:solidFill>
              </a:rPr>
              <a:t>주 예수 계신 곳마다 그 은혜 충만하도다</a:t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>    곤하고 병든 사람들  다 주의 사랑 받도다</a:t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/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endParaRPr lang="en-US" altLang="ko-KR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b="1" dirty="0" smtClean="0">
                <a:solidFill>
                  <a:schemeClr val="tx1"/>
                </a:solidFill>
              </a:rPr>
              <a:t>5.</a:t>
            </a:r>
            <a:r>
              <a:rPr lang="ko-KR" altLang="en-US" b="1" dirty="0" smtClean="0">
                <a:solidFill>
                  <a:schemeClr val="tx1"/>
                </a:solidFill>
              </a:rPr>
              <a:t>이 세상 모든 만물아 주 앞에 경배하여라</a:t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>    저 천군 천사 다 함께 주님을 찬송하여라 아멘    </a:t>
            </a:r>
            <a:endParaRPr lang="en-US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</TotalTime>
  <Words>12</Words>
  <Application>Microsoft Office PowerPoint</Application>
  <PresentationFormat>On-screen Show (4:3)</PresentationFormat>
  <Paragraphs>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햇빛을 받는 곳마다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햇빛을 받는 곳마다</dc:title>
  <dc:creator>user</dc:creator>
  <cp:lastModifiedBy>user</cp:lastModifiedBy>
  <cp:revision>7</cp:revision>
  <dcterms:created xsi:type="dcterms:W3CDTF">2017-05-12T20:47:19Z</dcterms:created>
  <dcterms:modified xsi:type="dcterms:W3CDTF">2017-05-12T22:38:12Z</dcterms:modified>
</cp:coreProperties>
</file>