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21D61-FBAF-4563-A31C-DDF640245D63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61765-5515-4D43-BE07-1985644528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0669-9EF9-4185-998C-7AE62E435053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4B18-3733-4D2B-ABB7-B4788B1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0669-9EF9-4185-998C-7AE62E435053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4B18-3733-4D2B-ABB7-B4788B1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0669-9EF9-4185-998C-7AE62E435053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4B18-3733-4D2B-ABB7-B4788B1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0669-9EF9-4185-998C-7AE62E435053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4B18-3733-4D2B-ABB7-B4788B1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0669-9EF9-4185-998C-7AE62E435053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4B18-3733-4D2B-ABB7-B4788B1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0669-9EF9-4185-998C-7AE62E435053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4B18-3733-4D2B-ABB7-B4788B1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0669-9EF9-4185-998C-7AE62E435053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4B18-3733-4D2B-ABB7-B4788B1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0669-9EF9-4185-998C-7AE62E435053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4B18-3733-4D2B-ABB7-B4788B1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0669-9EF9-4185-998C-7AE62E435053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4B18-3733-4D2B-ABB7-B4788B1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0669-9EF9-4185-998C-7AE62E435053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4B18-3733-4D2B-ABB7-B4788B1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0669-9EF9-4185-998C-7AE62E435053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64B18-3733-4D2B-ABB7-B4788B14FB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F0669-9EF9-4185-998C-7AE62E435053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64B18-3733-4D2B-ABB7-B4788B14FB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so Glad that Jesus Loves Me.jpg"/>
          <p:cNvPicPr>
            <a:picLocks noChangeAspect="1"/>
          </p:cNvPicPr>
          <p:nvPr userDrawn="1"/>
        </p:nvPicPr>
        <p:blipFill>
          <a:blip r:embed="rId14">
            <a:lum bright="6000"/>
          </a:blip>
          <a:stretch>
            <a:fillRect/>
          </a:stretch>
        </p:blipFill>
        <p:spPr>
          <a:xfrm>
            <a:off x="3477650" y="1447800"/>
            <a:ext cx="5666350" cy="4254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나님 아버지 주신 책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304800"/>
            <a:ext cx="5257800" cy="4603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하나님 아버지 주신 책은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5486400" cy="51054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하나님 아버지 주신 책은 귀하고 중하신 말씀일세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기쁘고 반가운 말씀 중에 날 사랑한단 말 참 좋도다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    주께서 나를 사랑하니 즐겁고도 즐겁도다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주께서 나를 사랑하니 나는 참 기쁘다</a:t>
            </a: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구속의 은혜를 저버리고 어긋난 딴 길로 가다가도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예수의 사랑만 생각하면 곧 다시 예수께 돌아오리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구주의 영광을 바라보며 예수의 이름을 찬양하리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영원히 찬양할 나의 노래 예수의 이름이 귀하도다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4.</a:t>
            </a:r>
            <a:r>
              <a:rPr lang="ko-KR" altLang="en-US" b="1" dirty="0" smtClean="0">
                <a:solidFill>
                  <a:schemeClr val="tx1"/>
                </a:solidFill>
              </a:rPr>
              <a:t>주 예수 날 사랑하시오니 나 또한 예수를 사랑하네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날 구원하시려 내려오사 십자가 위에서 죽으셨네 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하나님 아버지 주신 책은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하나님 아버지 주신 책은 </dc:title>
  <dc:creator>user</dc:creator>
  <cp:lastModifiedBy>user</cp:lastModifiedBy>
  <cp:revision>4</cp:revision>
  <dcterms:created xsi:type="dcterms:W3CDTF">2017-05-30T13:28:57Z</dcterms:created>
  <dcterms:modified xsi:type="dcterms:W3CDTF">2017-05-30T14:42:27Z</dcterms:modified>
</cp:coreProperties>
</file>