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FE9-A648-4555-BDBA-45E6D72AF712}" type="datetimeFigureOut">
              <a:rPr lang="en-US" smtClean="0"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59DB0-E4C9-4E93-BEE3-81FD7EC475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Word of God Incarnat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참 사람되신 말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3384376" cy="54867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참 사람되신 말씀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608512" cy="568863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참 사람 되신 말씀 하늘의 지혜요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변하지 않는 진리 온 세상 빛이라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주 말씀 성경에 찬란히 빛나고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내 길에 등불 되니 늘 찬송하리라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주께서 세운 교회 이 말씀 받아서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그 귀한 빛을 비춰 온 세상 밝힌다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귀중한 성경 말씀 금보다 귀하고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주님의 귀한 모습 잘 드러내도다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이 말씀 깃발처럼 드높이 날리니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어두운 바다 위에 등대와 같도다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이 고해같은 세상 나 평생 지낼 때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그 말씀 나의 길에 등불이 되도다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주님의 몸된 교회 빛나는 등 되어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이 세상 만민 앞에 비추게 하소서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저 방황하는 길손 이 등불 따라서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주 얼굴 볼 때까지 잘 가게 하소서 아멘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참 사람되신 말씀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참 사람되신 말씀 </dc:title>
  <dc:creator>mary</dc:creator>
  <cp:lastModifiedBy>mary</cp:lastModifiedBy>
  <cp:revision>6</cp:revision>
  <dcterms:created xsi:type="dcterms:W3CDTF">2017-05-29T12:28:17Z</dcterms:created>
  <dcterms:modified xsi:type="dcterms:W3CDTF">2017-05-29T13:17:59Z</dcterms:modified>
</cp:coreProperties>
</file>