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4838A-7641-46D0-ACF3-B29A54405B7A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EFAA3-9015-489D-9C37-0E7987ED78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ly Spirit Faithful Guide1.jpg"/>
          <p:cNvPicPr>
            <a:picLocks noChangeAspect="1"/>
          </p:cNvPicPr>
          <p:nvPr userDrawn="1"/>
        </p:nvPicPr>
        <p:blipFill>
          <a:blip r:embed="rId14" cstate="print">
            <a:lum bright="27000"/>
          </a:blip>
          <a:stretch>
            <a:fillRect/>
          </a:stretch>
        </p:blipFill>
        <p:spPr>
          <a:xfrm>
            <a:off x="0" y="0"/>
            <a:ext cx="9144000" cy="68664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진실하신 주 성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384376" cy="476671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진실하신 주 성령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4824536" cy="5832648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진실하신 주 성령 성도 곁에 계시사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순례 길을 갈 때에 손을 잡아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모든 곤한 사람들 기쁜 소식 들으니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성령 말씀하기를 나를 따라 오너라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어디에나 계신 주 나를 도와 주시사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어둠 속을 헤맬 때 홀로 두지 마소서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풍랑 심히 일어나 소망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끊어질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성령 말씀하기를 나를 따라 오너라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모든 수고 끝나고 편히 쉬기 원할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하늘나라 밖에는 참된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위로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없도다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주만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의지하고서 요단강을 건널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성령 말씀하기를 나를 따라 오너라 아멘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진실하신 주 성령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진실하신 주 성령</dc:title>
  <dc:creator>mary</dc:creator>
  <cp:lastModifiedBy>mary</cp:lastModifiedBy>
  <cp:revision>8</cp:revision>
  <dcterms:created xsi:type="dcterms:W3CDTF">2017-05-26T21:28:12Z</dcterms:created>
  <dcterms:modified xsi:type="dcterms:W3CDTF">2017-05-27T02:09:44Z</dcterms:modified>
</cp:coreProperties>
</file>