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02100-5BC3-4303-9BE7-AE6CFB41CFED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CBAFF-8FA3-4D16-AEFE-04B1BCFB06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lcome, happy morning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즐겁도다 이 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228600"/>
            <a:ext cx="3505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즐겁도다 이 날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43000"/>
            <a:ext cx="6858000" cy="5410200"/>
          </a:xfrm>
        </p:spPr>
        <p:txBody>
          <a:bodyPr>
            <a:noAutofit/>
          </a:bodyPr>
          <a:lstStyle/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즐겁도다 이 날 세세에 할 말 사망권세 깨고 하늘이 열려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죽은 자가 다시 살아나와서 생명의 주 예수 찬송하도다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즐겁도다 이 날 세세에 할 말 사망권세 깨고 승리하셨네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부활하신 주님 나타나시니 천지만물 모두 새 옷 입었네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꽃은 만발하고 잎이 우거져 승리하신 주를 찬송하도다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0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생명의 주 예수 죽음 이기고 무덤 문을 열고 살아나셨네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    주의 말씀대로 이루어져서 사흘만에 다시 살아나셨네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즐겁도다 이 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즐겁도다 이 날 </dc:title>
  <dc:creator>user</dc:creator>
  <cp:lastModifiedBy>user</cp:lastModifiedBy>
  <cp:revision>6</cp:revision>
  <dcterms:created xsi:type="dcterms:W3CDTF">2017-05-19T20:23:00Z</dcterms:created>
  <dcterms:modified xsi:type="dcterms:W3CDTF">2017-05-19T22:30:10Z</dcterms:modified>
</cp:coreProperties>
</file>