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E450A-4E80-4B2C-B513-D9D55430A1AA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F9DC2-6FB7-461B-A82E-70FAF10207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et All Mortal Flesh Keep Silence.jp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 앞에 떨며서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1"/>
            <a:ext cx="3816424" cy="504056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주님 앞에 떨며 서서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4680520" cy="5688632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 앞에 떨며 서서 세상 생각 버리고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고요하게 머리 숙여 주의 은총 빌어라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하늘 보좌 버리시고 우리 위해 오신 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</a:t>
            </a:r>
            <a:r>
              <a:rPr lang="en-US" altLang="ko-KR" sz="2000" b="1" dirty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왕의 왕이 되신 주님 이 세상에 오셔서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사람 몸에 나시어서 우리 주가 되셨네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하늘 양식 넘치도록 우리에게 주시네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</a:t>
            </a:r>
            <a:r>
              <a:rPr lang="en-US" altLang="ko-KR" sz="2000" b="1" dirty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하늘천사 무리지어 행진하며 나가니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영광스런 하늘나라 참된 빛이 퍼지네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마귀 권세 물러가고 밝은 세상 되리라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</a:t>
            </a:r>
            <a:r>
              <a:rPr lang="en-US" altLang="ko-KR" sz="2000" b="1" dirty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하늘천사 주님 앞에 엎드려서 절하고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소리 높여 찬송하며 주의 이름 기리네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알렐루야 알렐루야 주께 찬양합니다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앞에 떨며 서서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 앞에 떨며서서</dc:title>
  <dc:creator>mary</dc:creator>
  <cp:lastModifiedBy>mary</cp:lastModifiedBy>
  <cp:revision>8</cp:revision>
  <dcterms:created xsi:type="dcterms:W3CDTF">2017-05-06T12:53:04Z</dcterms:created>
  <dcterms:modified xsi:type="dcterms:W3CDTF">2017-05-06T14:44:59Z</dcterms:modified>
</cp:coreProperties>
</file>