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FC80-678E-418B-83B0-2853CE90431A}" type="datetimeFigureOut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BB34-CD3F-4C68-AF01-9E3728480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FC80-678E-418B-83B0-2853CE90431A}" type="datetimeFigureOut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BB34-CD3F-4C68-AF01-9E3728480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FC80-678E-418B-83B0-2853CE90431A}" type="datetimeFigureOut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BB34-CD3F-4C68-AF01-9E3728480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FC80-678E-418B-83B0-2853CE90431A}" type="datetimeFigureOut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BB34-CD3F-4C68-AF01-9E3728480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FC80-678E-418B-83B0-2853CE90431A}" type="datetimeFigureOut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BB34-CD3F-4C68-AF01-9E3728480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FC80-678E-418B-83B0-2853CE90431A}" type="datetimeFigureOut">
              <a:rPr lang="en-US" smtClean="0"/>
              <a:pPr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BB34-CD3F-4C68-AF01-9E3728480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FC80-678E-418B-83B0-2853CE90431A}" type="datetimeFigureOut">
              <a:rPr lang="en-US" smtClean="0"/>
              <a:pPr/>
              <a:t>5/23/2017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BB34-CD3F-4C68-AF01-9E3728480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FC80-678E-418B-83B0-2853CE90431A}" type="datetimeFigureOut">
              <a:rPr lang="en-US" smtClean="0"/>
              <a:pPr/>
              <a:t>5/23/2017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BB34-CD3F-4C68-AF01-9E3728480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FC80-678E-418B-83B0-2853CE90431A}" type="datetimeFigureOut">
              <a:rPr lang="en-US" smtClean="0"/>
              <a:pPr/>
              <a:t>5/23/2017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BB34-CD3F-4C68-AF01-9E3728480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FC80-678E-418B-83B0-2853CE90431A}" type="datetimeFigureOut">
              <a:rPr lang="en-US" smtClean="0"/>
              <a:pPr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BB34-CD3F-4C68-AF01-9E3728480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FC80-678E-418B-83B0-2853CE90431A}" type="datetimeFigureOut">
              <a:rPr lang="en-US" smtClean="0"/>
              <a:pPr/>
              <a:t>5/23/2017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1BB34-CD3F-4C68-AF01-9E3728480E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9FC80-678E-418B-83B0-2853CE90431A}" type="datetimeFigureOut">
              <a:rPr lang="en-US" smtClean="0"/>
              <a:pPr/>
              <a:t>5/23/2017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1BB34-CD3F-4C68-AF01-9E3728480E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 turn ye, O turn ye.jpg"/>
          <p:cNvPicPr>
            <a:picLocks noChangeAspect="1"/>
          </p:cNvPicPr>
          <p:nvPr userDrawn="1"/>
        </p:nvPicPr>
        <p:blipFill>
          <a:blip r:embed="rId14" cstate="print">
            <a:lum bright="2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예수의 강림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228600"/>
            <a:ext cx="3733800" cy="5334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주 예수의 강림이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781800" cy="3657600"/>
          </a:xfrm>
        </p:spPr>
        <p:txBody>
          <a:bodyPr>
            <a:normAutofit/>
          </a:bodyPr>
          <a:lstStyle/>
          <a:p>
            <a:pPr marL="185738" indent="-185738"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예수의 강림이 가까우니 저 천국을 얻을 자 회개하라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                              주 성령도 너희를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부르시고 뭇천사도 나와서 영접하네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271463" indent="-271463" algn="l"/>
            <a:r>
              <a:rPr lang="en-US" altLang="ko-KR" sz="2000" b="1" dirty="0" smtClean="0">
                <a:solidFill>
                  <a:schemeClr val="tx1"/>
                </a:solidFill>
              </a:rPr>
              <a:t>2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예수님 너희를 찾으시니 왜 의혹을 하면서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오지않나                               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온 세상 죄 담당한 어린 양은 죄 많은 자 불러서 구원하네</a:t>
            </a:r>
            <a:r>
              <a:rPr lang="ko-KR" altLang="en-US" sz="2000" dirty="0" smtClean="0"/>
              <a:t/>
            </a:r>
            <a:br>
              <a:rPr lang="ko-KR" altLang="en-US" sz="2000" dirty="0" smtClean="0"/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271463" indent="-271463" algn="l"/>
            <a:r>
              <a:rPr lang="en-US" altLang="ko-KR" sz="2000" b="1" dirty="0" smtClean="0">
                <a:solidFill>
                  <a:schemeClr val="tx1"/>
                </a:solidFill>
              </a:rPr>
              <a:t>3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이 세상이 즐기는 재물로는 네 근심과 고초를 못 면하리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또 숨질 때 위로를 못 얻으며 저 천국에 갈 길도 못 찾으리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271463" indent="-271463" algn="l"/>
            <a:r>
              <a:rPr lang="en-US" altLang="ko-KR" sz="2000" b="1" dirty="0" smtClean="0">
                <a:solidFill>
                  <a:schemeClr val="tx1"/>
                </a:solidFill>
              </a:rPr>
              <a:t>4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내 아버지 주시는 생명 양식 다 배불리 먹고서 영생하라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곧 의심을 버리고 주께 오면 그 한 없는 자비를 힘 입으리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예수의 강림이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예수의 강림이</dc:title>
  <dc:creator>user</dc:creator>
  <cp:lastModifiedBy>mary</cp:lastModifiedBy>
  <cp:revision>10</cp:revision>
  <dcterms:created xsi:type="dcterms:W3CDTF">2017-05-23T16:12:28Z</dcterms:created>
  <dcterms:modified xsi:type="dcterms:W3CDTF">2017-05-24T00:56:58Z</dcterms:modified>
</cp:coreProperties>
</file>