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FD0A-35C7-42DB-8D9C-2B7BB9F4B5E1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F2C7-D42A-49DB-9753-BC99C93C3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FD0A-35C7-42DB-8D9C-2B7BB9F4B5E1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F2C7-D42A-49DB-9753-BC99C93C3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FD0A-35C7-42DB-8D9C-2B7BB9F4B5E1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F2C7-D42A-49DB-9753-BC99C93C3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FD0A-35C7-42DB-8D9C-2B7BB9F4B5E1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F2C7-D42A-49DB-9753-BC99C93C3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FD0A-35C7-42DB-8D9C-2B7BB9F4B5E1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F2C7-D42A-49DB-9753-BC99C93C3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FD0A-35C7-42DB-8D9C-2B7BB9F4B5E1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F2C7-D42A-49DB-9753-BC99C93C3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FD0A-35C7-42DB-8D9C-2B7BB9F4B5E1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F2C7-D42A-49DB-9753-BC99C93C3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FD0A-35C7-42DB-8D9C-2B7BB9F4B5E1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F2C7-D42A-49DB-9753-BC99C93C3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FD0A-35C7-42DB-8D9C-2B7BB9F4B5E1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F2C7-D42A-49DB-9753-BC99C93C3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FD0A-35C7-42DB-8D9C-2B7BB9F4B5E1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F2C7-D42A-49DB-9753-BC99C93C3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FD0A-35C7-42DB-8D9C-2B7BB9F4B5E1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F2C7-D42A-49DB-9753-BC99C93C3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EFD0A-35C7-42DB-8D9C-2B7BB9F4B5E1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FF2C7-D42A-49DB-9753-BC99C93C3D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예수 해변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260648"/>
            <a:ext cx="2880320" cy="54868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 예수 해변서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6480720" cy="4608512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예수 해변서 떡을 떼사 무리를 먹이어 주심 같이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영생의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양식을 나에게도 풍족히 나누어 주옵소서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생명의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말씀인 나의 주여 목 말라 주님을 찾나이다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해변서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무리를 먹임 같이 갈급한 내 심령 채우소서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주여 진리의 말씀으로 사슬에 얽매인 날 푸시사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맘에 평화를 누리도록 영원한 생명을 주옵소서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성령을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맘에 보내셔서 내 영의 어둔 눈 밝히시사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말씀에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감추인 참 진리를 깨달아 알도록 하옵소서 아멘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예수 해변서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예수 해변서</dc:title>
  <dc:creator>mary</dc:creator>
  <cp:lastModifiedBy>mary</cp:lastModifiedBy>
  <cp:revision>9</cp:revision>
  <dcterms:created xsi:type="dcterms:W3CDTF">2017-05-28T21:39:20Z</dcterms:created>
  <dcterms:modified xsi:type="dcterms:W3CDTF">2017-05-29T02:25:33Z</dcterms:modified>
</cp:coreProperties>
</file>