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870DD-6E01-4237-A39B-70CC6770B33B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52FA-9F0A-4363-8C4C-0363ED195A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870DD-6E01-4237-A39B-70CC6770B33B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52FA-9F0A-4363-8C4C-0363ED195A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870DD-6E01-4237-A39B-70CC6770B33B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52FA-9F0A-4363-8C4C-0363ED195A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870DD-6E01-4237-A39B-70CC6770B33B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52FA-9F0A-4363-8C4C-0363ED195A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870DD-6E01-4237-A39B-70CC6770B33B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52FA-9F0A-4363-8C4C-0363ED195A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870DD-6E01-4237-A39B-70CC6770B33B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52FA-9F0A-4363-8C4C-0363ED195A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870DD-6E01-4237-A39B-70CC6770B33B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52FA-9F0A-4363-8C4C-0363ED195A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870DD-6E01-4237-A39B-70CC6770B33B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52FA-9F0A-4363-8C4C-0363ED195A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870DD-6E01-4237-A39B-70CC6770B33B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52FA-9F0A-4363-8C4C-0363ED195A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870DD-6E01-4237-A39B-70CC6770B33B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52FA-9F0A-4363-8C4C-0363ED195A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870DD-6E01-4237-A39B-70CC6770B33B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952FA-9F0A-4363-8C4C-0363ED195A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870DD-6E01-4237-A39B-70CC6770B33B}" type="datetimeFigureOut">
              <a:rPr lang="en-US" smtClean="0"/>
              <a:pPr/>
              <a:t>6/1/2017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A952FA-9F0A-4363-8C4C-0363ED195A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ll Me the Old, Old Story.jpg"/>
          <p:cNvPicPr>
            <a:picLocks noChangeAspect="1"/>
          </p:cNvPicPr>
          <p:nvPr userDrawn="1"/>
        </p:nvPicPr>
        <p:blipFill>
          <a:blip r:embed="rId14">
            <a:lum bright="39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예수 크신 사랑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0"/>
            <a:ext cx="3886200" cy="685800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주 예수 크신 사랑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7239000" cy="5867400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 예수 크신 사랑 늘 말해주시오 나 항상 듣던 말씀 또 들려주시오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저 뵈지 않는 천국 주 예수 계신 곳 나 밝히 알아 듣게 또 들려주시오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나 항상 듣던 말씀 나 항상 듣던 말씀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주 예수 크신 사랑 또 들려주시오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아침의 이슬 방울 쉬 사라짐 같이 내 기억 부족하여 늘 잊기 쉬우니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잘 알아듣기 쉽게 늘 말해주시오날 구속하신 사랑 또 들려주시오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 예수 나를 위해 이 세상 오셔서 날 구속하신 은혜 말하여 주시오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나 같은 사람 위해 주 보혈 흘렸네 이 복스러운 말씀 또 들려주시오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4.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이 세상 헛된 영화 날 미혹할 때에 주 예수 크신 사랑 늘 들려 주시오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천국의 빛난 영광 내 눈에 비칠 때 주 예수 크신 사랑 또 들려주시오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18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예수 크신 사랑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예수 크신 사랑</dc:title>
  <dc:creator>user</dc:creator>
  <cp:lastModifiedBy>user</cp:lastModifiedBy>
  <cp:revision>5</cp:revision>
  <dcterms:created xsi:type="dcterms:W3CDTF">2017-05-31T14:50:58Z</dcterms:created>
  <dcterms:modified xsi:type="dcterms:W3CDTF">2017-05-31T16:38:14Z</dcterms:modified>
</cp:coreProperties>
</file>