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6CC65-2615-439F-B69F-97BB4861A495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91F8C-8A0F-4150-A212-B7C1796DE6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6CC65-2615-439F-B69F-97BB4861A495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91F8C-8A0F-4150-A212-B7C1796DE6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6CC65-2615-439F-B69F-97BB4861A495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91F8C-8A0F-4150-A212-B7C1796DE6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6CC65-2615-439F-B69F-97BB4861A495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91F8C-8A0F-4150-A212-B7C1796DE6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6CC65-2615-439F-B69F-97BB4861A495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91F8C-8A0F-4150-A212-B7C1796DE6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6CC65-2615-439F-B69F-97BB4861A495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91F8C-8A0F-4150-A212-B7C1796DE6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6CC65-2615-439F-B69F-97BB4861A495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91F8C-8A0F-4150-A212-B7C1796DE6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6CC65-2615-439F-B69F-97BB4861A495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91F8C-8A0F-4150-A212-B7C1796DE6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6CC65-2615-439F-B69F-97BB4861A495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91F8C-8A0F-4150-A212-B7C1796DE6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6CC65-2615-439F-B69F-97BB4861A495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91F8C-8A0F-4150-A212-B7C1796DE6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6CC65-2615-439F-B69F-97BB4861A495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91F8C-8A0F-4150-A212-B7C1796DE6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6CC65-2615-439F-B69F-97BB4861A495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91F8C-8A0F-4150-A212-B7C1796DE66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Rejoice, All Ye Believers.jpg"/>
          <p:cNvPicPr>
            <a:picLocks noChangeAspect="1"/>
          </p:cNvPicPr>
          <p:nvPr userDrawn="1"/>
        </p:nvPicPr>
        <p:blipFill>
          <a:blip r:embed="rId14" cstate="print">
            <a:lum bright="6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예수 믿는 자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88640"/>
            <a:ext cx="3456384" cy="506487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주 예수 믿는 자여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4824536" cy="5760640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 예수 믿는 자여 등불을 가지고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신랑을 영접하러 다 함께 나가세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주님 오실 때가 되고 밤은 깊어가는데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곧 깨어 예비하라 주님 속히 오신다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네 등불 살펴보고 기름을 예비해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곧 준비 아니하면 너 때를 놓치리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저 산에서 파수꾼이 큰 소리로 외칠 때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다 할렐루야 불러 주님 나와 맞으라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내 고대하던 주여 지금 곧 오셔서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이 어둔 세상 위에 참 빛을 주소서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나의 손을 높이 들어 우리 주께 비오니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이 세상 구세주여 지금 강림하소서 아멘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12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예수 믿는 자여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예수 믿는 자여 </dc:title>
  <dc:creator>mary</dc:creator>
  <cp:lastModifiedBy>mary</cp:lastModifiedBy>
  <cp:revision>4</cp:revision>
  <dcterms:created xsi:type="dcterms:W3CDTF">2017-05-22T14:20:59Z</dcterms:created>
  <dcterms:modified xsi:type="dcterms:W3CDTF">2017-05-22T15:06:02Z</dcterms:modified>
</cp:coreProperties>
</file>