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3815-0EDB-4FBB-AEAE-D27116D2FD93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7CB7-FA8B-407A-8CCA-E932BBAF96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3815-0EDB-4FBB-AEAE-D27116D2FD93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7CB7-FA8B-407A-8CCA-E932BBAF96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3815-0EDB-4FBB-AEAE-D27116D2FD93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7CB7-FA8B-407A-8CCA-E932BBAF96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3815-0EDB-4FBB-AEAE-D27116D2FD93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7CB7-FA8B-407A-8CCA-E932BBAF96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3815-0EDB-4FBB-AEAE-D27116D2FD93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7CB7-FA8B-407A-8CCA-E932BBAF96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3815-0EDB-4FBB-AEAE-D27116D2FD93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7CB7-FA8B-407A-8CCA-E932BBAF96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3815-0EDB-4FBB-AEAE-D27116D2FD93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7CB7-FA8B-407A-8CCA-E932BBAF96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3815-0EDB-4FBB-AEAE-D27116D2FD93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7CB7-FA8B-407A-8CCA-E932BBAF96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3815-0EDB-4FBB-AEAE-D27116D2FD93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7CB7-FA8B-407A-8CCA-E932BBAF96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3815-0EDB-4FBB-AEAE-D27116D2FD93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7CB7-FA8B-407A-8CCA-E932BBAF96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3815-0EDB-4FBB-AEAE-D27116D2FD93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7CB7-FA8B-407A-8CCA-E932BBAF96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23815-0EDB-4FBB-AEAE-D27116D2FD93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57CB7-FA8B-407A-8CCA-E932BBAF967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Will Jesus Find Us Watching.jpg"/>
          <p:cNvPicPr>
            <a:picLocks noChangeAspect="1"/>
          </p:cNvPicPr>
          <p:nvPr userDrawn="1"/>
        </p:nvPicPr>
        <p:blipFill>
          <a:blip r:embed="rId14" cstate="print">
            <a:lum bright="6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어느때 다시 오실는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608512" cy="578495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주 어느때 다시 오실는지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24744"/>
            <a:ext cx="5616624" cy="5112568"/>
          </a:xfrm>
        </p:spPr>
        <p:txBody>
          <a:bodyPr>
            <a:norm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주 어느 때 다시 오실는지 아는 이가 없으니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 등 밝히고 너는 깨어 있어 주를 반겨 맞으라</a:t>
            </a:r>
            <a:r>
              <a:rPr lang="ko-KR" altLang="en-US" sz="2000" b="1" dirty="0">
                <a:solidFill>
                  <a:schemeClr val="tx1"/>
                </a:solidFill>
              </a:rPr>
              <a:t> 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   주 안에서 우리 몸과 맘이 깨끗하게 되어서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주 예수님 다시 오실 때에 모두 기쁨으로 맞으라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 </a:t>
            </a: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dirty="0" smtClean="0"/>
              <a:t>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 오늘에 다시 오신다면 부끄러움 없을까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 잘하였다 주님 칭찬하며 우리 맞아 주실까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 </a:t>
            </a:r>
            <a:endParaRPr lang="ko-KR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>
                <a:solidFill>
                  <a:schemeClr val="tx1"/>
                </a:solidFill>
              </a:rPr>
              <a:t> 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 예수님 맡겨 주신 일에 모두 충성 다했나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 내 맘 속에 확신 넘칠 때에 영원 안식 얻겠네</a:t>
            </a:r>
            <a:r>
              <a:rPr lang="ko-KR" altLang="en-US" sz="2000" b="1" dirty="0">
                <a:solidFill>
                  <a:schemeClr val="tx1"/>
                </a:solidFill>
              </a:rPr>
              <a:t> </a:t>
            </a:r>
            <a:endParaRPr lang="ko-KR" alt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>
                <a:solidFill>
                  <a:schemeClr val="tx1"/>
                </a:solidFill>
              </a:rPr>
              <a:t> 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 예수님 언제 오실는지 한 밤에나 낮에나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 늘 깨어서 주님 맞는 성도 주의 영광 보겠네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14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어느때 다시 오실는지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어느때 다시 오실는지 </dc:title>
  <dc:creator>mary</dc:creator>
  <cp:lastModifiedBy>mary</cp:lastModifiedBy>
  <cp:revision>9</cp:revision>
  <dcterms:created xsi:type="dcterms:W3CDTF">2017-05-22T01:32:38Z</dcterms:created>
  <dcterms:modified xsi:type="dcterms:W3CDTF">2017-05-22T02:22:03Z</dcterms:modified>
</cp:coreProperties>
</file>