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A630-AAE7-48C3-8CFD-FD66E8B533C6}" type="datetimeFigureOut">
              <a:rPr lang="en-US" smtClean="0"/>
              <a:pPr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F473-CC67-4D14-B915-7012989894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A630-AAE7-48C3-8CFD-FD66E8B533C6}" type="datetimeFigureOut">
              <a:rPr lang="en-US" smtClean="0"/>
              <a:pPr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F473-CC67-4D14-B915-7012989894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A630-AAE7-48C3-8CFD-FD66E8B533C6}" type="datetimeFigureOut">
              <a:rPr lang="en-US" smtClean="0"/>
              <a:pPr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F473-CC67-4D14-B915-7012989894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A630-AAE7-48C3-8CFD-FD66E8B533C6}" type="datetimeFigureOut">
              <a:rPr lang="en-US" smtClean="0"/>
              <a:pPr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F473-CC67-4D14-B915-7012989894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A630-AAE7-48C3-8CFD-FD66E8B533C6}" type="datetimeFigureOut">
              <a:rPr lang="en-US" smtClean="0"/>
              <a:pPr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F473-CC67-4D14-B915-7012989894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A630-AAE7-48C3-8CFD-FD66E8B533C6}" type="datetimeFigureOut">
              <a:rPr lang="en-US" smtClean="0"/>
              <a:pPr/>
              <a:t>5/6/2017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F473-CC67-4D14-B915-7012989894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A630-AAE7-48C3-8CFD-FD66E8B533C6}" type="datetimeFigureOut">
              <a:rPr lang="en-US" smtClean="0"/>
              <a:pPr/>
              <a:t>5/6/2017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F473-CC67-4D14-B915-7012989894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A630-AAE7-48C3-8CFD-FD66E8B533C6}" type="datetimeFigureOut">
              <a:rPr lang="en-US" smtClean="0"/>
              <a:pPr/>
              <a:t>5/6/2017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F473-CC67-4D14-B915-7012989894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A630-AAE7-48C3-8CFD-FD66E8B533C6}" type="datetimeFigureOut">
              <a:rPr lang="en-US" smtClean="0"/>
              <a:pPr/>
              <a:t>5/6/2017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F473-CC67-4D14-B915-7012989894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A630-AAE7-48C3-8CFD-FD66E8B533C6}" type="datetimeFigureOut">
              <a:rPr lang="en-US" smtClean="0"/>
              <a:pPr/>
              <a:t>5/6/2017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F473-CC67-4D14-B915-7012989894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A630-AAE7-48C3-8CFD-FD66E8B533C6}" type="datetimeFigureOut">
              <a:rPr lang="en-US" smtClean="0"/>
              <a:pPr/>
              <a:t>5/6/2017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F473-CC67-4D14-B915-7012989894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2A630-AAE7-48C3-8CFD-FD66E8B533C6}" type="datetimeFigureOut">
              <a:rPr lang="en-US" smtClean="0"/>
              <a:pPr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0F473-CC67-4D14-B915-7012989894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o A Maid Engaged To Joseph.jpg"/>
          <p:cNvPicPr>
            <a:picLocks noChangeAspect="1"/>
          </p:cNvPicPr>
          <p:nvPr userDrawn="1"/>
        </p:nvPicPr>
        <p:blipFill>
          <a:blip r:embed="rId14">
            <a:lum bright="2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정혼한 처녀에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6800" y="0"/>
            <a:ext cx="3124200" cy="533400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정혼한 처녀에게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29200" y="533400"/>
            <a:ext cx="3048000" cy="6324600"/>
          </a:xfrm>
        </p:spPr>
        <p:txBody>
          <a:bodyPr>
            <a:noAutofit/>
          </a:bodyPr>
          <a:lstStyle/>
          <a:p>
            <a:pPr algn="l"/>
            <a:r>
              <a:rPr lang="en-US" altLang="ko-KR" sz="1400" b="1" dirty="0" smtClean="0">
                <a:solidFill>
                  <a:schemeClr val="tx1"/>
                </a:solidFill>
              </a:rPr>
              <a:t>1</a:t>
            </a:r>
            <a:r>
              <a:rPr lang="en-US" altLang="ko-KR" sz="1400" b="1" dirty="0" smtClean="0">
                <a:solidFill>
                  <a:schemeClr val="tx1"/>
                </a:solidFill>
              </a:rPr>
              <a:t>.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정혼한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처녀에게 주 천사 나타나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    두려워 하지 말라 참 기쁜 소식을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    온 세상 사람에게 나 전파 하노라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/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4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주 은혜받은 자여 큰 복이 있으라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    주님이 함께 하니 큰 영광이로다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    주 너를 택하시사 큰 복을 주셨네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/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en-US" altLang="ko-KR" sz="14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천사의 말을 듣고 엎드린 마리아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    떨리는 마음으로 그 말씀 들었네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    주 천사 전한 말씀 그 맘에 새겼네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/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en-US" altLang="ko-KR" sz="14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무서워 하지 말라 너 잉태하리니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    그 탄생하는 아기 예수라 하리라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    온 세상 다스리는 만왕의 왕이라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/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en-US" altLang="ko-KR" sz="1400" b="1" dirty="0" smtClean="0">
                <a:solidFill>
                  <a:schemeClr val="tx1"/>
                </a:solidFill>
              </a:rPr>
              <a:t>5.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마리아 말하기를 이런 일 있을까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  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 전능한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주님께서 너 함께 하시며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  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 그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크신 권능으로 널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덮으시리라</a:t>
            </a: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400" b="1" dirty="0" smtClean="0">
                <a:solidFill>
                  <a:schemeClr val="tx1"/>
                </a:solidFill>
              </a:rPr>
              <a:t>6.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주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말씀 듣고나서 마리아 엎드려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    나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주의 종이오니 뜻대로 하소서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    나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이몸 주께 맡겨 그 말씀 따르리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   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9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정혼한 처녀에게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정혼한 처녀에게 </dc:title>
  <dc:creator>user</dc:creator>
  <cp:lastModifiedBy>user</cp:lastModifiedBy>
  <cp:revision>11</cp:revision>
  <dcterms:created xsi:type="dcterms:W3CDTF">2017-05-05T03:34:28Z</dcterms:created>
  <dcterms:modified xsi:type="dcterms:W3CDTF">2017-05-05T20:13:37Z</dcterms:modified>
</cp:coreProperties>
</file>