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A7491-7567-4FC4-A824-AC2ABC497541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FB4DD-E4A7-418D-8071-0719C5C6A6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.jpg"/>
          <p:cNvPicPr>
            <a:picLocks noChangeAspect="1"/>
          </p:cNvPicPr>
          <p:nvPr userDrawn="1"/>
        </p:nvPicPr>
        <p:blipFill>
          <a:blip r:embed="rId14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아기 잠이 들었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609600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저 아기 잠이 들었네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4876800" cy="55626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아기 잠이 들었네 마리아 무릎에서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 그 목자 양을 칠 때에 저 천사 노래하네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왕되신 주님께 다 나와 천사 따라서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어리신 예수께 다 모여 경배하세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짐승들이 사는 곳 그 추한 구유 안에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 주 예수 탄생하시니 참 기쁜 소식이라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황금 유향 몰약을 다 주께 드리어서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 만왕의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왕된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구세주 늘 함께 경배하세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아기 잠이 들었네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아기 잠이 들었네</dc:title>
  <dc:creator>user</dc:creator>
  <cp:lastModifiedBy>user</cp:lastModifiedBy>
  <cp:revision>10</cp:revision>
  <dcterms:created xsi:type="dcterms:W3CDTF">2017-05-09T19:31:53Z</dcterms:created>
  <dcterms:modified xsi:type="dcterms:W3CDTF">2017-05-10T02:24:34Z</dcterms:modified>
</cp:coreProperties>
</file>