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D05C2-95A8-41BF-823A-3E0E02AF8928}" type="datetimeFigureOut">
              <a:rPr lang="en-US" smtClean="0"/>
              <a:pPr/>
              <a:t>5/8/2017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6002F-6DE2-4A55-B66E-DD5EB11112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D05C2-95A8-41BF-823A-3E0E02AF8928}" type="datetimeFigureOut">
              <a:rPr lang="en-US" smtClean="0"/>
              <a:pPr/>
              <a:t>5/8/2017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6002F-6DE2-4A55-B66E-DD5EB11112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D05C2-95A8-41BF-823A-3E0E02AF8928}" type="datetimeFigureOut">
              <a:rPr lang="en-US" smtClean="0"/>
              <a:pPr/>
              <a:t>5/8/2017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6002F-6DE2-4A55-B66E-DD5EB11112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D05C2-95A8-41BF-823A-3E0E02AF8928}" type="datetimeFigureOut">
              <a:rPr lang="en-US" smtClean="0"/>
              <a:pPr/>
              <a:t>5/8/2017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6002F-6DE2-4A55-B66E-DD5EB11112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D05C2-95A8-41BF-823A-3E0E02AF8928}" type="datetimeFigureOut">
              <a:rPr lang="en-US" smtClean="0"/>
              <a:pPr/>
              <a:t>5/8/2017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6002F-6DE2-4A55-B66E-DD5EB11112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D05C2-95A8-41BF-823A-3E0E02AF8928}" type="datetimeFigureOut">
              <a:rPr lang="en-US" smtClean="0"/>
              <a:pPr/>
              <a:t>5/8/2017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6002F-6DE2-4A55-B66E-DD5EB11112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D05C2-95A8-41BF-823A-3E0E02AF8928}" type="datetimeFigureOut">
              <a:rPr lang="en-US" smtClean="0"/>
              <a:pPr/>
              <a:t>5/8/2017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6002F-6DE2-4A55-B66E-DD5EB11112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D05C2-95A8-41BF-823A-3E0E02AF8928}" type="datetimeFigureOut">
              <a:rPr lang="en-US" smtClean="0"/>
              <a:pPr/>
              <a:t>5/8/2017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6002F-6DE2-4A55-B66E-DD5EB11112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D05C2-95A8-41BF-823A-3E0E02AF8928}" type="datetimeFigureOut">
              <a:rPr lang="en-US" smtClean="0"/>
              <a:pPr/>
              <a:t>5/8/2017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6002F-6DE2-4A55-B66E-DD5EB11112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D05C2-95A8-41BF-823A-3E0E02AF8928}" type="datetimeFigureOut">
              <a:rPr lang="en-US" smtClean="0"/>
              <a:pPr/>
              <a:t>5/8/2017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6002F-6DE2-4A55-B66E-DD5EB11112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D05C2-95A8-41BF-823A-3E0E02AF8928}" type="datetimeFigureOut">
              <a:rPr lang="en-US" smtClean="0"/>
              <a:pPr/>
              <a:t>5/8/2017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6002F-6DE2-4A55-B66E-DD5EB11112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D05C2-95A8-41BF-823A-3E0E02AF8928}" type="datetimeFigureOut">
              <a:rPr lang="en-US" smtClean="0"/>
              <a:pPr/>
              <a:t>5/8/2017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6002F-6DE2-4A55-B66E-DD5EB11112C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, How a Rose E'er Blooming.jpg"/>
          <p:cNvPicPr>
            <a:picLocks noChangeAspect="1"/>
          </p:cNvPicPr>
          <p:nvPr userDrawn="1"/>
        </p:nvPicPr>
        <p:blipFill>
          <a:blip r:embed="rId14" cstate="print">
            <a:lum bright="6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이새의 뿌리에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260648"/>
            <a:ext cx="3600400" cy="506487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이새의 뿌리에서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124744"/>
            <a:ext cx="7416824" cy="5040560"/>
          </a:xfrm>
        </p:spPr>
        <p:txBody>
          <a:bodyPr>
            <a:noAutofit/>
          </a:bodyPr>
          <a:lstStyle/>
          <a:p>
            <a:pPr algn="l">
              <a:buAutoNum type="arabicPeriod"/>
            </a:pPr>
            <a:r>
              <a:rPr lang="ko-KR" altLang="en-US" sz="2400" b="1" dirty="0" smtClean="0">
                <a:solidFill>
                  <a:schemeClr val="tx1"/>
                </a:solidFill>
              </a:rPr>
              <a:t> 이새의 뿌리에서 새싹이 돋아나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옛 선지 노래대로 장미꽃 피었다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한 추운 겨울 밤 주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탄생하신 이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날 거룩한 날이여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>2.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이사야 예언대로 어리신 우리 주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동정녀 마리아의 몸 빌려 나셨다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탄생한 아기는 영원한 구세주라 참 기쁜 날이여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>3.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그 부드러운 향기 온 하늘 채우고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그 영광 찬란한 빛 어둠을 쫓았다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참 신과 참 사람 우리를 구하셨다 영광의 날이여 아멘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7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이새의 뿌리에서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이새의 뿌리에서</dc:title>
  <dc:creator>mary</dc:creator>
  <cp:lastModifiedBy>user</cp:lastModifiedBy>
  <cp:revision>8</cp:revision>
  <dcterms:created xsi:type="dcterms:W3CDTF">2017-05-07T03:18:07Z</dcterms:created>
  <dcterms:modified xsi:type="dcterms:W3CDTF">2017-05-07T18:57:14Z</dcterms:modified>
</cp:coreProperties>
</file>