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2EA14-EA74-45DD-8726-FE81F520D772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3A1EB-E854-480F-8E59-AD728DAA42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왕되신 우리 주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60648"/>
            <a:ext cx="3744416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왕되신 우리 주께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1960" y="1196752"/>
            <a:ext cx="4572032" cy="5143536"/>
          </a:xfrm>
        </p:spPr>
        <p:txBody>
          <a:bodyPr>
            <a:noAutofit/>
          </a:bodyPr>
          <a:lstStyle/>
          <a:p>
            <a:pPr marL="173038" indent="-173038" algn="l"/>
            <a:r>
              <a:rPr lang="en-US" altLang="ko-KR" sz="20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왕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되신 우리 주께 다 영광 돌리세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옛날에 많은 무리 호산나 불렀네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다윗의 자손으로 세상에 오시어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왕위에 오른 주께 다영광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돌리세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266700" indent="-92075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173038"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173038" indent="-173038"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천군 천사들이 호산나 부르니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온천하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백성들이 다 화답하도다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유대 백성같이 종려 가지들고 오시는 주를 맞아 호산나 부르세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 고난 받기전에 수많은 무리가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영광의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찬송불러 주 찬양하였네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이같이 우리들도 주 환영하오니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넓은 사랑안에 다 받아 주소서 아멘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왕되신 우리 주께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왕되신 우리 주께</dc:title>
  <dc:creator>mary</dc:creator>
  <cp:lastModifiedBy>mary</cp:lastModifiedBy>
  <cp:revision>10</cp:revision>
  <dcterms:created xsi:type="dcterms:W3CDTF">2017-05-14T12:23:27Z</dcterms:created>
  <dcterms:modified xsi:type="dcterms:W3CDTF">2017-05-15T04:17:53Z</dcterms:modified>
</cp:coreProperties>
</file>