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A290-02A0-4733-8207-3DEB44166F6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 천하 만물 우러러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724400" cy="533400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온 천하 만물 우러러</a:t>
            </a:r>
            <a:endParaRPr lang="en-US" sz="4000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838200" y="1066800"/>
            <a:ext cx="5562600" cy="5181600"/>
          </a:xfrm>
        </p:spPr>
        <p:txBody>
          <a:bodyPr vert="horz">
            <a:noAutofit/>
          </a:bodyPr>
          <a:lstStyle/>
          <a:p>
            <a:pPr marL="0" indent="0">
              <a:buNone/>
            </a:pPr>
            <a:r>
              <a:rPr lang="ko-KR" altLang="en-US" sz="1500" b="1" dirty="0" smtClean="0"/>
              <a:t>온천하 </a:t>
            </a:r>
            <a:r>
              <a:rPr lang="ko-KR" altLang="en-US" sz="1500" b="1" dirty="0" smtClean="0"/>
              <a:t>만물 우러러 다 주를 찬양하여라 할렐루야 할렐루야 </a:t>
            </a:r>
            <a:r>
              <a:rPr lang="ko-KR" altLang="en-US" sz="1500" b="1" dirty="0" smtClean="0"/>
              <a:t>             저 </a:t>
            </a:r>
            <a:r>
              <a:rPr lang="ko-KR" altLang="en-US" sz="1500" b="1" dirty="0" smtClean="0"/>
              <a:t>금빛나는 밝은 해 저 은빛나는 밝은 </a:t>
            </a:r>
            <a:r>
              <a:rPr lang="ko-KR" altLang="en-US" sz="1500" b="1" dirty="0" smtClean="0"/>
              <a:t>달 </a:t>
            </a:r>
            <a:r>
              <a:rPr lang="ko-KR" alt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하나님을 찬양하라 </a:t>
            </a:r>
            <a:endParaRPr lang="en-US" altLang="ko-K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>
                <a:solidFill>
                  <a:srgbClr val="FF0000"/>
                </a:solidFill>
              </a:rPr>
              <a:t>후렴</a:t>
            </a:r>
            <a:endParaRPr lang="en-US" altLang="ko-KR" sz="1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500" b="1" dirty="0" smtClean="0">
                <a:solidFill>
                  <a:srgbClr val="FF0000"/>
                </a:solidFill>
              </a:rPr>
              <a:t>할렐루야 </a:t>
            </a:r>
            <a:r>
              <a:rPr lang="ko-KR" altLang="en-US" sz="1500" b="1" dirty="0" smtClean="0">
                <a:solidFill>
                  <a:srgbClr val="FF0000"/>
                </a:solidFill>
              </a:rPr>
              <a:t>할렐루야 </a:t>
            </a:r>
            <a:r>
              <a:rPr lang="ko-KR" altLang="en-US" sz="1500" b="1" dirty="0" smtClean="0">
                <a:solidFill>
                  <a:srgbClr val="FF0000"/>
                </a:solidFill>
              </a:rPr>
              <a:t>할렐루야 </a:t>
            </a:r>
            <a:r>
              <a:rPr lang="en-US" altLang="ko-KR" sz="15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5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1500" b="1" dirty="0" smtClean="0">
                <a:solidFill>
                  <a:srgbClr val="FF0000"/>
                </a:solidFill>
              </a:rPr>
              <a:t>)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힘차게 </a:t>
            </a:r>
            <a:r>
              <a:rPr lang="ko-KR" altLang="en-US" sz="1500" b="1" dirty="0" smtClean="0"/>
              <a:t>부는 바람아 떠가는 묘한 구름아 할렐루야 할렐루야 </a:t>
            </a:r>
            <a:r>
              <a:rPr lang="ko-KR" altLang="en-US" sz="1500" b="1" dirty="0" smtClean="0"/>
              <a:t>            저 </a:t>
            </a:r>
            <a:r>
              <a:rPr lang="ko-KR" altLang="en-US" sz="1500" b="1" dirty="0" smtClean="0"/>
              <a:t>돋는 장한 아침 해 저 지는 고운 저녁 </a:t>
            </a:r>
            <a:r>
              <a:rPr lang="ko-KR" altLang="en-US" sz="1500" b="1" dirty="0" smtClean="0"/>
              <a:t>놀 </a:t>
            </a:r>
            <a:r>
              <a:rPr lang="ko-KR" alt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하나님을 찬양하라 </a:t>
            </a:r>
            <a:endParaRPr lang="en-US" altLang="ko-KR" sz="1500" b="1" dirty="0" smtClean="0"/>
          </a:p>
          <a:p>
            <a:pPr marL="0" indent="0">
              <a:buNone/>
            </a:pP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저 </a:t>
            </a:r>
            <a:r>
              <a:rPr lang="ko-KR" altLang="en-US" sz="1500" b="1" dirty="0" smtClean="0"/>
              <a:t>흘러가는 맑은 물 다 주를 노래하여라 할렐루야 할렐루야 </a:t>
            </a:r>
            <a:r>
              <a:rPr lang="ko-KR" altLang="en-US" sz="1500" b="1" dirty="0" smtClean="0"/>
              <a:t>         저 </a:t>
            </a:r>
            <a:r>
              <a:rPr lang="ko-KR" altLang="en-US" sz="1500" b="1" dirty="0" smtClean="0"/>
              <a:t>조화 많은 밝은 불 그 빛과 열을 </a:t>
            </a:r>
            <a:r>
              <a:rPr lang="ko-KR" altLang="en-US" sz="1500" b="1" dirty="0" smtClean="0"/>
              <a:t>내어서 </a:t>
            </a:r>
            <a:r>
              <a:rPr lang="ko-KR" alt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하나님을 찬양하라 </a:t>
            </a: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 </a:t>
            </a: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저 </a:t>
            </a:r>
            <a:r>
              <a:rPr lang="ko-KR" altLang="en-US" sz="1500" b="1" dirty="0" smtClean="0"/>
              <a:t>귀한 땅은 날마다 한없는 복을 펼치어 할렐루야 할렐루야 땅위의 꽃과 열매들 주 영광 </a:t>
            </a:r>
            <a:r>
              <a:rPr lang="ko-KR" altLang="en-US" sz="1500" b="1" dirty="0" smtClean="0"/>
              <a:t>나타내어서 </a:t>
            </a:r>
            <a:r>
              <a:rPr lang="ko-KR" alt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하나님을 찬양하라</a:t>
            </a:r>
            <a:r>
              <a:rPr lang="ko-KR" altLang="en-US" sz="1500" b="1" dirty="0" smtClean="0"/>
              <a:t>  </a:t>
            </a:r>
            <a:endParaRPr lang="en-US" altLang="ko-KR" sz="1500" b="1" dirty="0" smtClean="0"/>
          </a:p>
          <a:p>
            <a:pPr marL="0" indent="0">
              <a:buNone/>
            </a:pP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너 </a:t>
            </a:r>
            <a:r>
              <a:rPr lang="ko-KR" altLang="en-US" sz="1500" b="1" dirty="0" smtClean="0"/>
              <a:t>선한마음 가진자 늘 용서하며 살아라 할렐루야 할렐루야 </a:t>
            </a:r>
            <a:r>
              <a:rPr lang="ko-KR" altLang="en-US" sz="1500" b="1" dirty="0" smtClean="0"/>
              <a:t>             큰 </a:t>
            </a:r>
            <a:r>
              <a:rPr lang="ko-KR" altLang="en-US" sz="1500" b="1" dirty="0" smtClean="0"/>
              <a:t>고통과 슬픔 지닌자 네 근심 주께 </a:t>
            </a:r>
            <a:r>
              <a:rPr lang="ko-KR" altLang="en-US" sz="1500" b="1" dirty="0" smtClean="0"/>
              <a:t>맡겨라 </a:t>
            </a:r>
            <a:r>
              <a:rPr lang="ko-KR" alt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하나님을 찬양하라</a:t>
            </a:r>
            <a:r>
              <a:rPr lang="ko-KR" altLang="en-US" sz="1500" b="1" dirty="0" smtClean="0"/>
              <a:t>  </a:t>
            </a:r>
            <a:endParaRPr lang="en-US" altLang="ko-KR" sz="1500" b="1" dirty="0" smtClean="0"/>
          </a:p>
          <a:p>
            <a:pPr marL="0" indent="0">
              <a:buNone/>
            </a:pPr>
            <a:endParaRPr lang="en-US" altLang="ko-KR" sz="1500" b="1" dirty="0" smtClean="0"/>
          </a:p>
          <a:p>
            <a:pPr marL="0" indent="0">
              <a:buNone/>
            </a:pPr>
            <a:r>
              <a:rPr lang="ko-KR" altLang="en-US" sz="1500" b="1" dirty="0" smtClean="0"/>
              <a:t>주 </a:t>
            </a:r>
            <a:r>
              <a:rPr lang="ko-KR" altLang="en-US" sz="1500" b="1" dirty="0" smtClean="0"/>
              <a:t>은혜 받은 만민아 다 꿇어 경배하여라 할렐루야 할렐루야 성삼위일체  주님께 존귀와 영광 돌려라 </a:t>
            </a:r>
            <a:r>
              <a:rPr lang="ko-KR" altLang="en-US" sz="1500" b="1" dirty="0" smtClean="0"/>
              <a:t>주를 찬양 </a:t>
            </a:r>
            <a:endParaRPr lang="en-US" altLang="ko-KR" sz="1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천하 만물 우러러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천하 만물 우러러</dc:title>
  <dc:creator>user</dc:creator>
  <cp:lastModifiedBy>mary</cp:lastModifiedBy>
  <cp:revision>16</cp:revision>
  <dcterms:created xsi:type="dcterms:W3CDTF">2015-09-29T10:54:50Z</dcterms:created>
  <dcterms:modified xsi:type="dcterms:W3CDTF">2019-01-16T17:36:54Z</dcterms:modified>
</cp:coreProperties>
</file>