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94D42-83B1-4454-BBB5-327ACF8DF07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FFC53-2B66-4D5D-9359-1D34405032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Long Expected Jesus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랫동안 기다리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81000"/>
            <a:ext cx="4495800" cy="6889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오랫동안 기다리던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4495800" cy="3581400"/>
          </a:xfrm>
        </p:spPr>
        <p:txBody>
          <a:bodyPr>
            <a:norm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오랫동안 기다리던 주님 강림하셔서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죄에 매인 백성들을 자유 얻게 하시네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주는 우리 소망이요 힘과 위로 되시니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오래 기다리던 백성 많은 복을 받겠네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모든 백성 구하려고 임금으로 오시니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영원토록 우리들을 친히 다스리시며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죄로 상한 우리 맘을 은혜로써 고치고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주의 빛난 보좌 앞에 이르도록 하소서 아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-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멘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오랫동안 기다리던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오랫동안 기다리던 </dc:title>
  <dc:creator>user</dc:creator>
  <cp:lastModifiedBy>mary</cp:lastModifiedBy>
  <cp:revision>6</cp:revision>
  <dcterms:created xsi:type="dcterms:W3CDTF">2017-05-09T01:12:58Z</dcterms:created>
  <dcterms:modified xsi:type="dcterms:W3CDTF">2018-12-03T01:58:09Z</dcterms:modified>
</cp:coreProperties>
</file>