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1F24-45D1-4671-A7C5-634389DEBFB3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9FE50-0B73-4F4E-A507-C95E45613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1F24-45D1-4671-A7C5-634389DEBFB3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9FE50-0B73-4F4E-A507-C95E45613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1F24-45D1-4671-A7C5-634389DEBFB3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9FE50-0B73-4F4E-A507-C95E45613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1F24-45D1-4671-A7C5-634389DEBFB3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9FE50-0B73-4F4E-A507-C95E45613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1F24-45D1-4671-A7C5-634389DEBFB3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9FE50-0B73-4F4E-A507-C95E45613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1F24-45D1-4671-A7C5-634389DEBFB3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9FE50-0B73-4F4E-A507-C95E45613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1F24-45D1-4671-A7C5-634389DEBFB3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9FE50-0B73-4F4E-A507-C95E45613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1F24-45D1-4671-A7C5-634389DEBFB3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9FE50-0B73-4F4E-A507-C95E45613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1F24-45D1-4671-A7C5-634389DEBFB3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9FE50-0B73-4F4E-A507-C95E45613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1F24-45D1-4671-A7C5-634389DEBFB3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9FE50-0B73-4F4E-A507-C95E45613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1F24-45D1-4671-A7C5-634389DEBFB3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9FE50-0B73-4F4E-A507-C95E45613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B1F24-45D1-4671-A7C5-634389DEBFB3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9FE50-0B73-4F4E-A507-C95E45613E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O Thou Eternal Christ of God1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오 영원한 내 주 예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381000"/>
            <a:ext cx="4800600" cy="6127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오 영원한 </a:t>
            </a:r>
            <a:r>
              <a:rPr lang="ko-KR" altLang="en-US" b="1" dirty="0" smtClean="0"/>
              <a:t>내 주 예수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600200"/>
            <a:ext cx="8915400" cy="4648200"/>
          </a:xfrm>
        </p:spPr>
        <p:txBody>
          <a:bodyPr>
            <a:normAutofit/>
          </a:bodyPr>
          <a:lstStyle/>
          <a:p>
            <a:pPr marL="284163" indent="-284163" algn="l"/>
            <a:r>
              <a:rPr lang="en-US" altLang="ko-KR" sz="20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오 영원한 내 주 예수 앞서서 가시니 이 날의 주의 승리는 영원 무궁하리        저 용서 받은 무리들 주 함께 나가니 그 나라 강한 권세가 영원히 있도다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225425" indent="-225425"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온 인류의 구주 예수 앞서서 가시니 주 뜻을 따라 우리도 십자가 지리라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갈길이 멀고 험해도 주 따라 가리니 그 나라 굳게 세우러 다 함께 나가자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225425" indent="-225425"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참 소망의 내 주 예수 앞서서 가시니 이 세상 온갖 탐욕이 다 사라지리라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온 인간 세상 어디나 주 뜻을 이루니 참 사랑과 참 평화의 종소리 울린다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225425" indent="-225425" algn="l"/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참 생명과 빛 되신 주 만왕의 왕 앞에 그 위엄 높이 기리어 호산나 부르자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온 세상 가는곳마다 사랑이 이기니 참 친구 되신 주 예수 앞서서 가소서 아멘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 영원한 내 주 예수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 영원한 내 주 예수</dc:title>
  <dc:creator>user</dc:creator>
  <cp:lastModifiedBy>mary</cp:lastModifiedBy>
  <cp:revision>12</cp:revision>
  <dcterms:created xsi:type="dcterms:W3CDTF">2017-05-12T23:15:20Z</dcterms:created>
  <dcterms:modified xsi:type="dcterms:W3CDTF">2017-05-13T14:49:06Z</dcterms:modified>
</cp:coreProperties>
</file>