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6B6-95AC-4ADE-AAEF-1E539249A76F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815B-2D84-4EB8-A8A7-3C73F75F85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옛날 임금 다윗성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228601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옛날 임금 다윗성에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838200"/>
            <a:ext cx="4419600" cy="51816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옛날 임금 다윗성에 낮은 마구 있더니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어머니가 갓난 아기 구유 안에 뉘었네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어머니는 마리아 그 아기는 예수라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천지만물 지으신 주 하늘에서 오시사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마구간에 나시어서 구유 안에 뉘셨네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낮고 천한 사람들 사랑하며 사셨네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착하셔라 어릴 때에 모친 순종 하시고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사랑으로 섬기신 것 참된 본이 되셨네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주님처럼 우리도 순종하며 살리라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하늘에서 오신 예수 우리 위해 죽으사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사망 권세 이기시고 주님 승천 하셨네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그가 계신 곳으로 우리 인도 하시리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옛날 임금 다윗성에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옛날 임금 다윗성에</dc:title>
  <dc:creator>user</dc:creator>
  <cp:lastModifiedBy>mary</cp:lastModifiedBy>
  <cp:revision>4</cp:revision>
  <dcterms:created xsi:type="dcterms:W3CDTF">2017-05-10T12:44:01Z</dcterms:created>
  <dcterms:modified xsi:type="dcterms:W3CDTF">2018-12-03T22:47:34Z</dcterms:modified>
</cp:coreProperties>
</file>