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E13FB-83C7-4315-990B-7D4D0A3E1656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73219-34A8-4F83-8BF9-4CE17681A3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나를 위하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4290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예수 나를 위하여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3400"/>
            <a:ext cx="4267200" cy="63246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예수 나를 위하여 십자가를 질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세상 죄를 지시고 고초 당하셨네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예수님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예수님 나의 죄 위하여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보배피를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흘리니 죄인 받으소서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십자가를 지심은 무슨 죄가 있나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 무지한 사람들 메시야 죽였네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피와 같이 붉은 죄 없는 이가 없네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십자가의 공로로 눈과 같이 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아름답다 예수여 나의 좋은 친구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예수 공로 아니면 영원 형벌 받네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나를 위하여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나를 위하여 </dc:title>
  <dc:creator>user</dc:creator>
  <cp:lastModifiedBy>user</cp:lastModifiedBy>
  <cp:revision>7</cp:revision>
  <dcterms:created xsi:type="dcterms:W3CDTF">2017-05-15T14:39:31Z</dcterms:created>
  <dcterms:modified xsi:type="dcterms:W3CDTF">2017-05-15T16:15:39Z</dcterms:modified>
</cp:coreProperties>
</file>