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52E63-3A94-454E-8BFB-BBA5E8380FB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D0C-A101-4552-A249-E60DDD56BF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화로신 주 성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16424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영화로신 주 성령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5688632" cy="54006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영화로신 주 성령 나의 마음 비추사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어둠 몰아내시고 밝게 하여주소서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전능하신 주 성령 성결하게 하시고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나의 맘을 살피사 죄를 멸해 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화평하신 주 성령 슬픈 맘에 오셔서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온갖 괴롬 없애고 기쁜 맘을 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거룩하신 주 성령 나의 맘에 계시사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망령된 일 없애고 홀로 주관하소서 아멘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영화로신 주 성령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영화로신 주 성령 </dc:title>
  <dc:creator>mary</dc:creator>
  <cp:lastModifiedBy>mary</cp:lastModifiedBy>
  <cp:revision>16</cp:revision>
  <dcterms:created xsi:type="dcterms:W3CDTF">2017-05-24T11:35:07Z</dcterms:created>
  <dcterms:modified xsi:type="dcterms:W3CDTF">2017-05-24T15:57:00Z</dcterms:modified>
</cp:coreProperties>
</file>