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E560-2062-40EC-8ACA-CA940FC1F5D9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C505-F45F-4740-91EA-20EF64DDD0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E560-2062-40EC-8ACA-CA940FC1F5D9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C505-F45F-4740-91EA-20EF64DDD0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E560-2062-40EC-8ACA-CA940FC1F5D9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C505-F45F-4740-91EA-20EF64DDD0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E560-2062-40EC-8ACA-CA940FC1F5D9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C505-F45F-4740-91EA-20EF64DDD0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E560-2062-40EC-8ACA-CA940FC1F5D9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C505-F45F-4740-91EA-20EF64DDD0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E560-2062-40EC-8ACA-CA940FC1F5D9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C505-F45F-4740-91EA-20EF64DDD0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E560-2062-40EC-8ACA-CA940FC1F5D9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C505-F45F-4740-91EA-20EF64DDD0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E560-2062-40EC-8ACA-CA940FC1F5D9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C505-F45F-4740-91EA-20EF64DDD0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E560-2062-40EC-8ACA-CA940FC1F5D9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C505-F45F-4740-91EA-20EF64DDD0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E560-2062-40EC-8ACA-CA940FC1F5D9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C505-F45F-4740-91EA-20EF64DDD0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E560-2062-40EC-8ACA-CA940FC1F5D9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C505-F45F-4740-91EA-20EF64DDD0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FE560-2062-40EC-8ACA-CA940FC1F5D9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2C505-F45F-4740-91EA-20EF64DDD0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ift up your heads, ye mighty gates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영원한 문아 열려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548680"/>
            <a:ext cx="4248472" cy="620687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>
                <a:solidFill>
                  <a:schemeClr val="tx1"/>
                </a:solidFill>
              </a:rPr>
              <a:t>영원한 문아 열려라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772816"/>
            <a:ext cx="6552728" cy="36004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영원한 문아 열려라 새 임금 들어가신다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만왕의 왕이 오시니 만민의 구주시로다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네 마음 문 곧 열어라 네 사사론 일 그치고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그 나라 일 이루도록 주 계실 성전 삼으라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오 나의 주 내 마음에 곧 드사 함께 계시며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그 큰 사랑을 베푸사 늘 동행하여 주소서 아멘 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영원한 문아 열려라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영원한 문아 열려라</dc:title>
  <dc:creator>mary</dc:creator>
  <cp:lastModifiedBy>mary</cp:lastModifiedBy>
  <cp:revision>5</cp:revision>
  <dcterms:created xsi:type="dcterms:W3CDTF">2017-05-08T03:16:39Z</dcterms:created>
  <dcterms:modified xsi:type="dcterms:W3CDTF">2017-05-08T04:11:33Z</dcterms:modified>
</cp:coreProperties>
</file>