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A0E5E-335C-4A61-986C-41F8B8361A24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4EB7-5471-4A28-A4C3-DC7F33FB64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저께나 오늘이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어저께나 오늘이나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6858000" cy="60960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어저께나 오늘이나 어느 때든지 영원토록 변함없는 거룩한 말씀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믿고 순종하는 이의 생명되시며 한량없이 아름답고 기쁜 말일세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＜후렴＞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어제께나 오늘이나 영원 무궁히 한결같은 주 예수께 찬양합니다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세상 지나고 변할지라도 영원하신 주 예수 찬양합니다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풍랑이는 바다 위로 걸어오시고 갈릴리의 험한 풍파 잔잔케 하고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겟세마네 동산에서 우리위하여 눈물짓고 기도하신 고난의 주님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허물 많은 베드로를 용서하시고 의심많은 도마에게 확신주시고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사랑하는 그의 제자 가슴에 안고 부드러운 사랑으로 품어주셨네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엠마오로 행하시던 주님 오늘도 한결같이 우리곁에 함께 계시고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우리들을 영접하러 다시 오실 때 변함없는 영광의 주 친히 뵈오리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어저께나 오늘이나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어저께나 오늘이나</dc:title>
  <dc:creator>user</dc:creator>
  <cp:lastModifiedBy>user</cp:lastModifiedBy>
  <cp:revision>4</cp:revision>
  <dcterms:created xsi:type="dcterms:W3CDTF">2017-05-11T14:14:38Z</dcterms:created>
  <dcterms:modified xsi:type="dcterms:W3CDTF">2017-05-11T15:09:07Z</dcterms:modified>
</cp:coreProperties>
</file>