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4A0DF-7938-4334-B174-44E2204685A6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754D6-72C0-4EB5-B200-E76D0390FA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4A0DF-7938-4334-B174-44E2204685A6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754D6-72C0-4EB5-B200-E76D0390FA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4A0DF-7938-4334-B174-44E2204685A6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754D6-72C0-4EB5-B200-E76D0390FA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4A0DF-7938-4334-B174-44E2204685A6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754D6-72C0-4EB5-B200-E76D0390FA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4A0DF-7938-4334-B174-44E2204685A6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754D6-72C0-4EB5-B200-E76D0390FA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4A0DF-7938-4334-B174-44E2204685A6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754D6-72C0-4EB5-B200-E76D0390FA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4A0DF-7938-4334-B174-44E2204685A6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754D6-72C0-4EB5-B200-E76D0390FA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4A0DF-7938-4334-B174-44E2204685A6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754D6-72C0-4EB5-B200-E76D0390FA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4A0DF-7938-4334-B174-44E2204685A6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754D6-72C0-4EB5-B200-E76D0390FA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4A0DF-7938-4334-B174-44E2204685A6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754D6-72C0-4EB5-B200-E76D0390FA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4A0DF-7938-4334-B174-44E2204685A6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754D6-72C0-4EB5-B200-E76D0390FA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4A0DF-7938-4334-B174-44E2204685A6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754D6-72C0-4EB5-B200-E76D0390FA8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Watchman, Tell Us Of The Night.jpg"/>
          <p:cNvPicPr>
            <a:picLocks noChangeAspect="1"/>
          </p:cNvPicPr>
          <p:nvPr userDrawn="1"/>
        </p:nvPicPr>
        <p:blipFill>
          <a:blip r:embed="rId14">
            <a:lum bright="5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양 지키는 목자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0"/>
            <a:ext cx="3733800" cy="765175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양 지키는 목자여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066800"/>
            <a:ext cx="4343400" cy="5181600"/>
          </a:xfrm>
        </p:spPr>
        <p:txBody>
          <a:bodyPr>
            <a:no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양 지키는 목자여 지난 밤을 말하라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멀리서 온 박사들 영광의 별 말하라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그 별빛은 이 땅에 아름다운 새 소망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오늘 나신 예수를 온 천하에 전하라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목자들은 하늘의 빛난 별을 말하고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박사들은 땅 위의 평화 진리 말하라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목자들은 예수의 복된 탄생 말하고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박사들은 세상에 그 소식을 전하라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목자들은 전하라 밝아오는 새 아침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박사들은 전하라 물러가는 어둠을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순례하는 자들아 어서 집에 돌아가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하나님의 독생자 평화의 왕 전하라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11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양 지키는 목자여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양 지키는 목자여</dc:title>
  <dc:creator>user</dc:creator>
  <cp:lastModifiedBy>user</cp:lastModifiedBy>
  <cp:revision>4</cp:revision>
  <dcterms:created xsi:type="dcterms:W3CDTF">2017-05-10T18:40:05Z</dcterms:created>
  <dcterms:modified xsi:type="dcterms:W3CDTF">2017-05-10T19:39:27Z</dcterms:modified>
</cp:coreProperties>
</file>