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8E0B-92C6-4768-9520-2337C5A6CA1A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E9A4-3162-4F68-9B5C-4A88F1DE5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8E0B-92C6-4768-9520-2337C5A6CA1A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E9A4-3162-4F68-9B5C-4A88F1DE5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8E0B-92C6-4768-9520-2337C5A6CA1A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E9A4-3162-4F68-9B5C-4A88F1DE5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8E0B-92C6-4768-9520-2337C5A6CA1A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E9A4-3162-4F68-9B5C-4A88F1DE5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8E0B-92C6-4768-9520-2337C5A6CA1A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E9A4-3162-4F68-9B5C-4A88F1DE5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8E0B-92C6-4768-9520-2337C5A6CA1A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E9A4-3162-4F68-9B5C-4A88F1DE5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8E0B-92C6-4768-9520-2337C5A6CA1A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E9A4-3162-4F68-9B5C-4A88F1DE5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8E0B-92C6-4768-9520-2337C5A6CA1A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E9A4-3162-4F68-9B5C-4A88F1DE5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8E0B-92C6-4768-9520-2337C5A6CA1A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E9A4-3162-4F68-9B5C-4A88F1DE5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8E0B-92C6-4768-9520-2337C5A6CA1A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E9A4-3162-4F68-9B5C-4A88F1DE5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8E0B-92C6-4768-9520-2337C5A6CA1A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E9A4-3162-4F68-9B5C-4A88F1DE58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18E0B-92C6-4768-9520-2337C5A6CA1A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EE9A4-3162-4F68-9B5C-4A88F1DE58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Born, The Holy Child.jpg"/>
          <p:cNvPicPr>
            <a:picLocks noChangeAspect="1"/>
          </p:cNvPicPr>
          <p:nvPr userDrawn="1"/>
        </p:nvPicPr>
        <p:blipFill>
          <a:blip r:embed="rId14">
            <a:lum bright="8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아기 예수 나셨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4191000" cy="4603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아기 예수 나셨네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5715000" cy="57150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  </a:t>
            </a:r>
            <a:r>
              <a:rPr lang="ko-KR" altLang="en-US" b="1" dirty="0" smtClean="0">
                <a:solidFill>
                  <a:srgbClr val="FF0000"/>
                </a:solidFill>
              </a:rPr>
              <a:t>아기 예수 나셨네 피리 불고 소고치며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주를 찬양하여라 아기 예수 나셨네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 예언자가 말했네 구주 예수 나신다고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세세토록 영원히 아기 예수 찬양해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 사랑스런 예수님 완전하고 순전한 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흠이 없고 순결한 자비로운 구세주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 만왕의 왕 예수님 이 세상에 오시었네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아기 예수 우리 주 하늘 평화 주시네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아기 예수 나셨네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아기 예수 나셨네</dc:title>
  <dc:creator>user</dc:creator>
  <cp:lastModifiedBy>user</cp:lastModifiedBy>
  <cp:revision>7</cp:revision>
  <dcterms:created xsi:type="dcterms:W3CDTF">2017-05-09T15:57:42Z</dcterms:created>
  <dcterms:modified xsi:type="dcterms:W3CDTF">2017-05-09T17:58:36Z</dcterms:modified>
</cp:coreProperties>
</file>