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4ECE1-5C39-47FD-9D77-8B939C1D1BAE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6B199-8A1A-441B-8ABD-831AF989B0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strife is o'er, the battle done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싸움은 모두 끝나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724400" cy="6889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싸움은 모두 끝나고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4876800" cy="48768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할렐루야 할렐루야 할렐루야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싸움은 모두 끝나고 생명의 승리 얻었네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개선가 높이 부르세 할렐루야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사망의 권세를 주께서 깨뜨리셨네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승전가 높이 외치세 할렐루야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슬프던 사흘 지나고 주께서 살아나셨네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영광을 주께 돌리세 할렐루야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사망의 문을 잠그고 생명의 문을 여셨네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부활의 찬송 부르세 할렐루야 아멘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싸움은 모두 끝나고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싸움은 모두 끝나고 </dc:title>
  <dc:creator>user</dc:creator>
  <cp:lastModifiedBy>user</cp:lastModifiedBy>
  <cp:revision>7</cp:revision>
  <dcterms:created xsi:type="dcterms:W3CDTF">2017-05-18T01:21:13Z</dcterms:created>
  <dcterms:modified xsi:type="dcterms:W3CDTF">2017-05-19T19:45:38Z</dcterms:modified>
</cp:coreProperties>
</file>