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9E93-5076-4611-A8ED-F3BB44B5AFA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A690-6EEC-4BD7-95F2-DF66E2E6B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9E93-5076-4611-A8ED-F3BB44B5AFA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A690-6EEC-4BD7-95F2-DF66E2E6B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9E93-5076-4611-A8ED-F3BB44B5AFA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A690-6EEC-4BD7-95F2-DF66E2E6B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9E93-5076-4611-A8ED-F3BB44B5AFA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A690-6EEC-4BD7-95F2-DF66E2E6B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9E93-5076-4611-A8ED-F3BB44B5AFA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A690-6EEC-4BD7-95F2-DF66E2E6B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9E93-5076-4611-A8ED-F3BB44B5AFA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A690-6EEC-4BD7-95F2-DF66E2E6B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9E93-5076-4611-A8ED-F3BB44B5AFA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A690-6EEC-4BD7-95F2-DF66E2E6B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9E93-5076-4611-A8ED-F3BB44B5AFA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A690-6EEC-4BD7-95F2-DF66E2E6B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9E93-5076-4611-A8ED-F3BB44B5AFA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A690-6EEC-4BD7-95F2-DF66E2E6B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9E93-5076-4611-A8ED-F3BB44B5AFA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A690-6EEC-4BD7-95F2-DF66E2E6B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9E93-5076-4611-A8ED-F3BB44B5AFA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6A690-6EEC-4BD7-95F2-DF66E2E6B3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29E93-5076-4611-A8ED-F3BB44B5AFA8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6A690-6EEC-4BD7-95F2-DF66E2E6B3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ill our lamps be filled and ready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신랑 되신 예수께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3672408" cy="50648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신랑 되신 예수께서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7776864" cy="5904656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신랑 되신 예수께서 다시 오실 때 밝은 등불 들고 나갈 준비됐느냐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그날 밤 그날 밤에 주님 맞을 등불이 준비됐느냐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예비하고 예비하라 우리 신랑 예수 오실 때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밝은 등불 손에 들고 기쁨으로  주를 맞겠네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주를 나와 맞으라는 소리 들릴 때 기뻐하며 주를 맞이할 수 있으냐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그날 밤 그날 밤에 주님 맞을 등불이 준비됐느냐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항상 깨어 기도하며 거룩한 기름 준비하지 않고 주를 맞지 못하리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그날 밤 그날 밤에 주님 맞을 등불이 준비됐느냐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그날 밤에 영화로운 혼인 잔치에 기뻐하며 할렐루야 찬송부르리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그날 밤 그날 밤에 주님 맞을 등불이 준비됐느냐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16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신랑 되신 예수께서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신랑 되신 예수께서</dc:title>
  <dc:creator>mary</dc:creator>
  <cp:lastModifiedBy>mary</cp:lastModifiedBy>
  <cp:revision>6</cp:revision>
  <dcterms:created xsi:type="dcterms:W3CDTF">2017-05-21T00:51:41Z</dcterms:created>
  <dcterms:modified xsi:type="dcterms:W3CDTF">2017-05-21T01:32:46Z</dcterms:modified>
</cp:coreProperties>
</file>