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B665-4B04-4228-A151-C9F0D13B77F9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8A8F-1651-4CB6-8A25-DDD44B2B4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B665-4B04-4228-A151-C9F0D13B77F9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8A8F-1651-4CB6-8A25-DDD44B2B4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B665-4B04-4228-A151-C9F0D13B77F9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8A8F-1651-4CB6-8A25-DDD44B2B4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B665-4B04-4228-A151-C9F0D13B77F9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8A8F-1651-4CB6-8A25-DDD44B2B4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B665-4B04-4228-A151-C9F0D13B77F9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8A8F-1651-4CB6-8A25-DDD44B2B4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B665-4B04-4228-A151-C9F0D13B77F9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8A8F-1651-4CB6-8A25-DDD44B2B4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B665-4B04-4228-A151-C9F0D13B77F9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8A8F-1651-4CB6-8A25-DDD44B2B4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B665-4B04-4228-A151-C9F0D13B77F9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8A8F-1651-4CB6-8A25-DDD44B2B4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B665-4B04-4228-A151-C9F0D13B77F9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8A8F-1651-4CB6-8A25-DDD44B2B4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B665-4B04-4228-A151-C9F0D13B77F9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8A8F-1651-4CB6-8A25-DDD44B2B4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B665-4B04-4228-A151-C9F0D13B77F9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8A8F-1651-4CB6-8A25-DDD44B2B4D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1B665-4B04-4228-A151-C9F0D13B77F9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18A8F-1651-4CB6-8A25-DDD44B2B4D8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 Lay My Sins On Jesu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성부의 어린 양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16632"/>
            <a:ext cx="3672408" cy="504056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bg1"/>
                </a:solidFill>
              </a:rPr>
              <a:t>성부의 어린 양이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1520" y="836712"/>
            <a:ext cx="3384376" cy="583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88900" lvl="0" indent="-88900">
              <a:spcBef>
                <a:spcPct val="20000"/>
              </a:spcBef>
            </a:pPr>
            <a:r>
              <a:rPr lang="en-US" altLang="ko-KR" sz="1600" b="1" dirty="0" smtClean="0">
                <a:solidFill>
                  <a:schemeClr val="bg2"/>
                </a:solidFill>
              </a:rPr>
              <a:t>1. </a:t>
            </a:r>
            <a:r>
              <a:rPr lang="ko-KR" altLang="en-US" sz="1600" b="1" dirty="0" smtClean="0">
                <a:solidFill>
                  <a:schemeClr val="bg2"/>
                </a:solidFill>
              </a:rPr>
              <a:t>성부의 어린 양이 죄지고 가시니 </a:t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r>
              <a:rPr lang="ko-KR" altLang="en-US" sz="1600" b="1" dirty="0" smtClean="0">
                <a:solidFill>
                  <a:schemeClr val="bg2"/>
                </a:solidFill>
              </a:rPr>
              <a:t>   내 몸에 당할 형벌 다 대신 하셨네</a:t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r>
              <a:rPr lang="ko-KR" altLang="en-US" sz="1600" b="1" dirty="0" smtClean="0">
                <a:solidFill>
                  <a:schemeClr val="bg2"/>
                </a:solidFill>
              </a:rPr>
              <a:t>   내 죄가 추악하나 그 피로 씻으면</a:t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r>
              <a:rPr lang="ko-KR" altLang="en-US" sz="1600" b="1" dirty="0" smtClean="0">
                <a:solidFill>
                  <a:schemeClr val="bg2"/>
                </a:solidFill>
              </a:rPr>
              <a:t>   눈 같이 희게 되어 티 하나 없으리</a:t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endParaRPr lang="en-US" altLang="ko-KR" sz="1600" b="1" dirty="0" smtClean="0">
              <a:solidFill>
                <a:schemeClr val="bg2"/>
              </a:solidFill>
            </a:endParaRPr>
          </a:p>
          <a:p>
            <a:pPr lvl="0">
              <a:spcBef>
                <a:spcPct val="20000"/>
              </a:spcBef>
              <a:tabLst>
                <a:tab pos="88900" algn="l"/>
              </a:tabLst>
            </a:pPr>
            <a:endParaRPr lang="en-US" altLang="ko-KR" sz="1600" b="1" dirty="0" smtClean="0">
              <a:solidFill>
                <a:schemeClr val="bg2"/>
              </a:solidFill>
            </a:endParaRPr>
          </a:p>
          <a:p>
            <a:pPr lvl="0">
              <a:spcBef>
                <a:spcPct val="20000"/>
              </a:spcBef>
              <a:tabLst>
                <a:tab pos="88900" algn="l"/>
              </a:tabLst>
            </a:pPr>
            <a:r>
              <a:rPr lang="en-US" altLang="ko-KR" sz="1600" b="1" dirty="0" smtClean="0">
                <a:solidFill>
                  <a:schemeClr val="bg2"/>
                </a:solidFill>
              </a:rPr>
              <a:t>2.</a:t>
            </a:r>
            <a:r>
              <a:rPr lang="ko-KR" altLang="en-US" sz="1600" b="1" dirty="0" smtClean="0">
                <a:solidFill>
                  <a:schemeClr val="bg2"/>
                </a:solidFill>
              </a:rPr>
              <a:t>내 죄를 회개할 때 용서해 주시고</a:t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r>
              <a:rPr lang="ko-KR" altLang="en-US" sz="1600" b="1" dirty="0" smtClean="0">
                <a:solidFill>
                  <a:schemeClr val="bg2"/>
                </a:solidFill>
              </a:rPr>
              <a:t>    병든 몸 고쳐주사 새 생명 주시네</a:t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r>
              <a:rPr lang="ko-KR" altLang="en-US" sz="1600" b="1" dirty="0" smtClean="0">
                <a:solidFill>
                  <a:schemeClr val="bg2"/>
                </a:solidFill>
              </a:rPr>
              <a:t>    내 속에 쌓인 근심 한없이 크건만</a:t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r>
              <a:rPr lang="ko-KR" altLang="en-US" sz="1600" b="1" dirty="0" smtClean="0">
                <a:solidFill>
                  <a:schemeClr val="bg2"/>
                </a:solidFill>
              </a:rPr>
              <a:t>    주 친히 벗겨주사 </a:t>
            </a:r>
            <a:r>
              <a:rPr lang="ko-KR" altLang="en-US" sz="1600" b="1" dirty="0" smtClean="0">
                <a:solidFill>
                  <a:schemeClr val="bg2"/>
                </a:solidFill>
              </a:rPr>
              <a:t>위로해 </a:t>
            </a:r>
            <a:r>
              <a:rPr lang="ko-KR" altLang="en-US" sz="1600" b="1" dirty="0" smtClean="0">
                <a:solidFill>
                  <a:schemeClr val="bg2"/>
                </a:solidFill>
              </a:rPr>
              <a:t> 주시네</a:t>
            </a:r>
            <a:endParaRPr lang="en-US" altLang="ko-KR" sz="1600" b="1" dirty="0" smtClean="0">
              <a:solidFill>
                <a:schemeClr val="bg2"/>
              </a:solidFill>
            </a:endParaRPr>
          </a:p>
          <a:p>
            <a:pPr marL="457200" lvl="0" indent="-457200">
              <a:spcBef>
                <a:spcPct val="20000"/>
              </a:spcBef>
              <a:buAutoNum type="arabicPeriod"/>
            </a:pPr>
            <a:endParaRPr lang="en-US" altLang="ko-KR" sz="1600" b="1" dirty="0">
              <a:solidFill>
                <a:schemeClr val="bg2"/>
              </a:solidFill>
            </a:endParaRPr>
          </a:p>
          <a:p>
            <a:pPr marL="88900" lvl="0" indent="-88900">
              <a:spcBef>
                <a:spcPct val="20000"/>
              </a:spcBef>
            </a:pPr>
            <a:endParaRPr lang="en-US" altLang="ko-KR" sz="1600" b="1" dirty="0" smtClean="0">
              <a:solidFill>
                <a:schemeClr val="bg2"/>
              </a:solidFill>
            </a:endParaRPr>
          </a:p>
          <a:p>
            <a:pPr marL="88900" lvl="0" indent="-88900">
              <a:spcBef>
                <a:spcPct val="20000"/>
              </a:spcBef>
            </a:pPr>
            <a:r>
              <a:rPr lang="en-US" altLang="ko-KR" sz="1600" b="1" dirty="0" smtClean="0">
                <a:solidFill>
                  <a:schemeClr val="bg2"/>
                </a:solidFill>
              </a:rPr>
              <a:t>3.</a:t>
            </a:r>
            <a:r>
              <a:rPr lang="ko-KR" altLang="en-US" sz="1600" b="1" dirty="0" smtClean="0">
                <a:solidFill>
                  <a:schemeClr val="bg2"/>
                </a:solidFill>
              </a:rPr>
              <a:t>내 주를 의지하니 내 맘이 편하고</a:t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r>
              <a:rPr lang="ko-KR" altLang="en-US" sz="1600" b="1" dirty="0" smtClean="0">
                <a:solidFill>
                  <a:schemeClr val="bg2"/>
                </a:solidFill>
              </a:rPr>
              <a:t>  주 나를 붙드시니 내 앞길 환하다</a:t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r>
              <a:rPr lang="ko-KR" altLang="en-US" sz="1600" b="1" dirty="0" smtClean="0">
                <a:solidFill>
                  <a:schemeClr val="bg2"/>
                </a:solidFill>
              </a:rPr>
              <a:t>  임마누엘 주 예수 끝없는 그 사랑</a:t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r>
              <a:rPr lang="ko-KR" altLang="en-US" sz="1600" b="1" dirty="0" smtClean="0">
                <a:solidFill>
                  <a:schemeClr val="bg2"/>
                </a:solidFill>
              </a:rPr>
              <a:t>  그 향기 바람타고 온 땅에 퍼지네</a:t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r>
              <a:rPr lang="ko-KR" altLang="en-US" sz="1600" b="1" dirty="0" smtClean="0">
                <a:solidFill>
                  <a:schemeClr val="bg2"/>
                </a:solidFill>
              </a:rPr>
              <a:t/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endParaRPr lang="en-US" altLang="ko-KR" sz="1600" b="1" dirty="0" smtClean="0">
              <a:solidFill>
                <a:schemeClr val="bg2"/>
              </a:solidFill>
            </a:endParaRPr>
          </a:p>
          <a:p>
            <a:pPr marL="177800" lvl="0" indent="-177800">
              <a:spcBef>
                <a:spcPct val="20000"/>
              </a:spcBef>
              <a:tabLst>
                <a:tab pos="88900" algn="l"/>
              </a:tabLst>
            </a:pPr>
            <a:r>
              <a:rPr lang="en-US" altLang="ko-KR" sz="1600" b="1" dirty="0" smtClean="0">
                <a:solidFill>
                  <a:schemeClr val="bg2"/>
                </a:solidFill>
              </a:rPr>
              <a:t>4.</a:t>
            </a:r>
            <a:r>
              <a:rPr lang="ko-KR" altLang="en-US" sz="1600" b="1" dirty="0" smtClean="0">
                <a:solidFill>
                  <a:schemeClr val="bg2"/>
                </a:solidFill>
              </a:rPr>
              <a:t>주 예수 본을 받아 온유한 마음과</a:t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r>
              <a:rPr lang="ko-KR" altLang="en-US" sz="1600" b="1" dirty="0" smtClean="0">
                <a:solidFill>
                  <a:schemeClr val="bg2"/>
                </a:solidFill>
              </a:rPr>
              <a:t>겸손한 마음으로 섬기며 살리라</a:t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r>
              <a:rPr lang="ko-KR" altLang="en-US" sz="1600" b="1" dirty="0" smtClean="0">
                <a:solidFill>
                  <a:schemeClr val="bg2"/>
                </a:solidFill>
              </a:rPr>
              <a:t>나 주의 뒤를 따라 저 천국 이르러</a:t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r>
              <a:rPr lang="ko-KR" altLang="en-US" sz="1600" b="1" dirty="0" smtClean="0">
                <a:solidFill>
                  <a:schemeClr val="bg2"/>
                </a:solidFill>
              </a:rPr>
              <a:t>천사의 노래따라 주 찬송하리라</a:t>
            </a:r>
            <a:br>
              <a:rPr lang="ko-KR" altLang="en-US" sz="1600" b="1" dirty="0" smtClean="0">
                <a:solidFill>
                  <a:schemeClr val="bg2"/>
                </a:solidFill>
              </a:rPr>
            </a:b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성부의 어린 양이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성부의 어린 양이</dc:title>
  <dc:creator>mary</dc:creator>
  <cp:lastModifiedBy>mary</cp:lastModifiedBy>
  <cp:revision>8</cp:revision>
  <dcterms:created xsi:type="dcterms:W3CDTF">2017-05-01T10:58:44Z</dcterms:created>
  <dcterms:modified xsi:type="dcterms:W3CDTF">2017-05-01T14:38:31Z</dcterms:modified>
</cp:coreProperties>
</file>