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4CED-E832-4176-956A-E2E4B8C6EAF7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F71FA-37A7-4777-9B9A-B05F4C9F61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4CED-E832-4176-956A-E2E4B8C6EAF7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F71FA-37A7-4777-9B9A-B05F4C9F61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4CED-E832-4176-956A-E2E4B8C6EAF7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F71FA-37A7-4777-9B9A-B05F4C9F61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4CED-E832-4176-956A-E2E4B8C6EAF7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F71FA-37A7-4777-9B9A-B05F4C9F61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4CED-E832-4176-956A-E2E4B8C6EAF7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F71FA-37A7-4777-9B9A-B05F4C9F61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4CED-E832-4176-956A-E2E4B8C6EAF7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F71FA-37A7-4777-9B9A-B05F4C9F61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4CED-E832-4176-956A-E2E4B8C6EAF7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F71FA-37A7-4777-9B9A-B05F4C9F61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4CED-E832-4176-956A-E2E4B8C6EAF7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F71FA-37A7-4777-9B9A-B05F4C9F61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4CED-E832-4176-956A-E2E4B8C6EAF7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F71FA-37A7-4777-9B9A-B05F4C9F61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4CED-E832-4176-956A-E2E4B8C6EAF7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F71FA-37A7-4777-9B9A-B05F4C9F61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4CED-E832-4176-956A-E2E4B8C6EAF7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F71FA-37A7-4777-9B9A-B05F4C9F61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34CED-E832-4176-956A-E2E4B8C6EAF7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F71FA-37A7-4777-9B9A-B05F4C9F61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ly Spirit Hear Us.jpg"/>
          <p:cNvPicPr>
            <a:picLocks noChangeAspect="1"/>
          </p:cNvPicPr>
          <p:nvPr userDrawn="1"/>
        </p:nvPicPr>
        <p:blipFill>
          <a:blip r:embed="rId14">
            <a:lum bright="8000"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성령이여 우리 찬송 부를 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1"/>
            <a:ext cx="5143536" cy="57148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성령이여 우리 찬송 부를 때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4643470" cy="5572164"/>
          </a:xfrm>
        </p:spPr>
        <p:txBody>
          <a:bodyPr>
            <a:normAutofit/>
          </a:bodyPr>
          <a:lstStyle/>
          <a:p>
            <a:pPr marL="225425" indent="-225425" algn="l">
              <a:buAutoNum type="arabicPeriod"/>
            </a:pPr>
            <a:r>
              <a:rPr lang="ko-KR" altLang="en-US" sz="2400" b="1" dirty="0" smtClean="0">
                <a:solidFill>
                  <a:schemeClr val="tx1"/>
                </a:solidFill>
              </a:rPr>
              <a:t>성령이여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우리 찬송 부를때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  진심으로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찬양하게 하소서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165100" indent="-165100" algn="l">
              <a:tabLst>
                <a:tab pos="120650" algn="l"/>
              </a:tabLst>
            </a:pPr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성령이여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우리 기도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드릴때 우리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곁에 계셔 일러주소서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165100" indent="-165100" algn="l">
              <a:tabLst>
                <a:tab pos="120650" algn="l"/>
              </a:tabLst>
            </a:pPr>
            <a:r>
              <a:rPr lang="en-US" altLang="ko-KR" sz="24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성령이여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우리 성경 읽을때 그속에서 빛을 보게 합소서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165100" indent="-165100" algn="l">
              <a:tabLst>
                <a:tab pos="120650" algn="l"/>
              </a:tabLst>
            </a:pPr>
            <a:r>
              <a:rPr lang="en-US" altLang="ko-KR" sz="24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성령이여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우리 전도할때에 지혜로운 말씀 주시옵소서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165100" indent="-165100" algn="l">
              <a:tabLst>
                <a:tab pos="120650" algn="l"/>
              </a:tabLst>
            </a:pPr>
            <a:r>
              <a:rPr lang="en-US" altLang="ko-KR" sz="2400" b="1" dirty="0" smtClean="0">
                <a:solidFill>
                  <a:schemeClr val="tx1"/>
                </a:solidFill>
              </a:rPr>
              <a:t>5.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성령이여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우리 겸손해져서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우리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주와 같이 되게합소서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아멘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성령이여 우리 찬송 부를 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성령이여 우리 찬송 부를 때 </dc:title>
  <dc:creator>mary</dc:creator>
  <cp:lastModifiedBy>user</cp:lastModifiedBy>
  <cp:revision>3</cp:revision>
  <dcterms:created xsi:type="dcterms:W3CDTF">2017-05-28T12:27:51Z</dcterms:created>
  <dcterms:modified xsi:type="dcterms:W3CDTF">2017-05-28T18:17:45Z</dcterms:modified>
</cp:coreProperties>
</file>