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2FBA2-AE6D-435A-8B61-F52860FBCDD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AD4B-1770-405F-9061-AD8A01C08D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이여 강림하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960440" cy="692696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성령이여 강림하사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176464" cy="5832648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성령이여 강림하사 나를 감화 하시고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애통하며 회개할 맘 충만하게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예수여 비오니 나의 기도 들으사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애통하여 회개한 맘 충만하게 하소서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성령이여 강림하사 크신 권능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원하옵고 원하오니 충만하게 하소서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힘이 없고 연약하나 엎드려서 비오니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성령 강림 하옵소서 충만하게 하소서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정케하고 위로하사 복을 받게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충만하게 하시오니 무한 감사합니다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성령이여 강림하사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성령이여 강림하사 </dc:title>
  <dc:creator>mary</dc:creator>
  <cp:lastModifiedBy>mary</cp:lastModifiedBy>
  <cp:revision>9</cp:revision>
  <dcterms:created xsi:type="dcterms:W3CDTF">2017-05-27T12:46:03Z</dcterms:created>
  <dcterms:modified xsi:type="dcterms:W3CDTF">2017-05-27T15:03:05Z</dcterms:modified>
</cp:coreProperties>
</file>