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28EF3-8AD4-464A-8D95-CE3F877A3592}" type="datetimeFigureOut">
              <a:rPr lang="en-US" smtClean="0"/>
              <a:t>5/26/2017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59222-B311-49D6-9699-A4B31256111D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Come, Gracious Spirit, Heavenly D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404664"/>
            <a:ext cx="9144000" cy="64533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비둘기같이 온유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744416" cy="648072"/>
          </a:xfrm>
        </p:spPr>
        <p:txBody>
          <a:bodyPr>
            <a:normAutofit/>
          </a:bodyPr>
          <a:lstStyle/>
          <a:p>
            <a:r>
              <a:rPr lang="ko-KR" altLang="en-US" sz="3200" b="1" dirty="0" smtClean="0"/>
              <a:t>비둘기같이 온유한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556792"/>
            <a:ext cx="5400600" cy="4608512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비둘기 같이 온유한 은혜의 성령 오셔서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거친 맘 어루만지사 위로와 평화 주소서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진리의 빛을 비추사 주의 길 바로 걸으며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주님을 옆에 모시고 경건히 살게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주님과 동행하면서 거룩한 길로 행하며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진리의 예수 붙잡고 길 잃지 않게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연약한 나를 도우사 하나님 나라 이르러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주님의 품에 안기는 영원한 안식 주소서 아멘          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비둘기같이 온유한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비둘기같이 온유한 </dc:title>
  <dc:creator>mary</dc:creator>
  <cp:lastModifiedBy>mary</cp:lastModifiedBy>
  <cp:revision>14</cp:revision>
  <dcterms:created xsi:type="dcterms:W3CDTF">2017-05-26T11:07:37Z</dcterms:created>
  <dcterms:modified xsi:type="dcterms:W3CDTF">2017-05-26T14:24:44Z</dcterms:modified>
</cp:coreProperties>
</file>