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BB9A-170D-4CAE-82DB-72C88AEF4F1B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3A1AE-4B95-4B80-97EF-A1CF15DD18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무덤에 머물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352800" cy="6127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무덤에 머물러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229600" cy="5486400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부활했으니 할렐루야 만민 찬송하여라 할렐루야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천사들이 즐거워 할렐루야 기쁜 찬송 부르네 할렐루야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대속하신 주 예수 할렐루야 선한 싸움 이겼네 할렐루야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사망 권세 이기고 할렐루야 하늘 문을 여셨네 할렐루야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마귀 권세 이긴 주 할렐루야 왕의 왕이 되셨네 할렐루야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높은 이름 세상에 할렐루야 널리 반포하여라 할렐루야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길과 진리 되신 주 할렐루야 우리 부활하겠네 할렐루야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부활 생명 되시니 할렐루야 우리 부활하겠네 할렐루야 아멘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무덤에 머물러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무덤에 머물러</dc:title>
  <dc:creator>user</dc:creator>
  <cp:lastModifiedBy>user</cp:lastModifiedBy>
  <cp:revision>4</cp:revision>
  <dcterms:created xsi:type="dcterms:W3CDTF">2017-05-17T02:46:11Z</dcterms:created>
  <dcterms:modified xsi:type="dcterms:W3CDTF">2017-05-17T03:54:20Z</dcterms:modified>
</cp:coreProperties>
</file>