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D80D-5A97-424C-BD67-B1AA173E3F3C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5D249-C377-4530-BDD3-056ABCA7B8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D80D-5A97-424C-BD67-B1AA173E3F3C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5D249-C377-4530-BDD3-056ABCA7B8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D80D-5A97-424C-BD67-B1AA173E3F3C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5D249-C377-4530-BDD3-056ABCA7B8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D80D-5A97-424C-BD67-B1AA173E3F3C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5D249-C377-4530-BDD3-056ABCA7B8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D80D-5A97-424C-BD67-B1AA173E3F3C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5D249-C377-4530-BDD3-056ABCA7B8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D80D-5A97-424C-BD67-B1AA173E3F3C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5D249-C377-4530-BDD3-056ABCA7B8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D80D-5A97-424C-BD67-B1AA173E3F3C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5D249-C377-4530-BDD3-056ABCA7B8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D80D-5A97-424C-BD67-B1AA173E3F3C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5D249-C377-4530-BDD3-056ABCA7B8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D80D-5A97-424C-BD67-B1AA173E3F3C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5D249-C377-4530-BDD3-056ABCA7B8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D80D-5A97-424C-BD67-B1AA173E3F3C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5D249-C377-4530-BDD3-056ABCA7B8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9D80D-5A97-424C-BD67-B1AA173E3F3C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5D249-C377-4530-BDD3-056ABCA7B87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D80D-5A97-424C-BD67-B1AA173E3F3C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5D249-C377-4530-BDD3-056ABCA7B8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사용자 지정 1.jpg"/>
          <p:cNvPicPr>
            <a:picLocks noChangeAspect="1"/>
          </p:cNvPicPr>
          <p:nvPr userDrawn="1"/>
        </p:nvPicPr>
        <p:blipFill>
          <a:blip r:embed="rId14">
            <a:lum brigh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대속하신 구주께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0"/>
            <a:ext cx="4114800" cy="53657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대속하신 구주께서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33400"/>
            <a:ext cx="5562600" cy="6324600"/>
          </a:xfrm>
        </p:spPr>
        <p:txBody>
          <a:bodyPr>
            <a:noAutofit/>
          </a:bodyPr>
          <a:lstStyle/>
          <a:p>
            <a:pPr algn="l"/>
            <a:r>
              <a:rPr lang="en-US" altLang="ko-KR" sz="22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대속하신 구주께서 구름 타고 오실 때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    천만 성도 함께 모여 주의 뒤를 따르네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    할렐루야 할렐루야 우리 구주 오시네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/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endParaRPr lang="en-US" altLang="ko-KR" sz="22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2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엄숙하신 주의 위풍 모든 사람 뵈올 때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    주를 팔고 십자가에 못을 박던 자들이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    슬피 울고 가슴치며 참 메시야 뵙겠네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/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endParaRPr lang="en-US" altLang="ko-KR" sz="22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2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주가 당한 고난 흔적 모든 사람 볼 때에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   구원받은 모든 성도 주께 경배 드리네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   할렐루야 할렐루야 주님 다시 오시네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endParaRPr lang="en-US" altLang="ko-KR" sz="22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200" b="1" dirty="0" smtClean="0">
                <a:solidFill>
                  <a:schemeClr val="tx1"/>
                </a:solidFill>
              </a:rPr>
              <a:t/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en-US" altLang="ko-KR" sz="22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2200" b="1" dirty="0" smtClean="0">
                <a:solidFill>
                  <a:schemeClr val="tx1"/>
                </a:solidFill>
              </a:rPr>
              <a:t>고대하던 예수께서 영광중에 오실 때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    왕의 왕이 되신 주를 우리 환영하겠네</a:t>
            </a:r>
            <a:br>
              <a:rPr lang="ko-KR" altLang="en-US" sz="2200" b="1" dirty="0" smtClean="0">
                <a:solidFill>
                  <a:schemeClr val="tx1"/>
                </a:solidFill>
              </a:rPr>
            </a:br>
            <a:r>
              <a:rPr lang="ko-KR" altLang="en-US" sz="2200" b="1" dirty="0" smtClean="0">
                <a:solidFill>
                  <a:schemeClr val="tx1"/>
                </a:solidFill>
              </a:rPr>
              <a:t>    할렐루야 할렐루야 주여 어서 오소서 아멘  </a:t>
            </a:r>
            <a:endParaRPr lang="en-US" sz="2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대속하신 구주께서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대속하신 구주께서 </dc:title>
  <dc:creator>user</dc:creator>
  <cp:lastModifiedBy>user</cp:lastModifiedBy>
  <cp:revision>6</cp:revision>
  <dcterms:created xsi:type="dcterms:W3CDTF">2017-05-20T14:18:21Z</dcterms:created>
  <dcterms:modified xsi:type="dcterms:W3CDTF">2017-05-20T15:53:48Z</dcterms:modified>
</cp:coreProperties>
</file>