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458B2-F84E-4C11-BFB5-EBD70AB7C987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D65D9-7107-4ABC-B6B4-62BDDABD13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h the best Friend to have is Jesus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가 늘 의지하는 예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648200" cy="5365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내가 늘 의지하는 예수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7543800" cy="5638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내가 늘 의지하는 예수 나의 상처 입은 심령을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불쌍하게 여기사 위로하여 주시니 미쁘신 나의 좋은 친구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내가 의지하는 예수 나의 사모하는 친구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나의 기도 들으사 응답하여 주시니 미쁘신 나의 좋은 친구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주의 손 의지하고 살 때 나를 해 할 자가 없도다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주님 나의 마음을 크게 위로하시니 미쁘신 나의 좋은 친구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내가 요단강 건너가며 맘이 두려워서 떨 때도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주가 인도하시니 어찌 두려워하랴 미쁘신 나의 좋은 친구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이 후 천국에 올라가서 모든 성도들과 다 함께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우리들을 구하신 주를 찬양하리라 미쁘신 나의 좋은 친구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내가 늘 의지하는 예수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내가 늘 의지하는 예수</dc:title>
  <dc:creator>user</dc:creator>
  <cp:lastModifiedBy>user</cp:lastModifiedBy>
  <cp:revision>4</cp:revision>
  <dcterms:created xsi:type="dcterms:W3CDTF">2017-05-02T14:02:14Z</dcterms:created>
  <dcterms:modified xsi:type="dcterms:W3CDTF">2017-05-02T15:52:28Z</dcterms:modified>
</cp:coreProperties>
</file>