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4D0FA-00AF-424A-86EA-82A162970D7A}" type="datetimeFigureOut">
              <a:rPr lang="en-US" smtClean="0"/>
              <a:pPr/>
              <a:t>5/15/2017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8AE30-081F-4935-B4D8-ABFC28475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4D0FA-00AF-424A-86EA-82A162970D7A}" type="datetimeFigureOut">
              <a:rPr lang="en-US" smtClean="0"/>
              <a:pPr/>
              <a:t>5/15/2017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8AE30-081F-4935-B4D8-ABFC28475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4D0FA-00AF-424A-86EA-82A162970D7A}" type="datetimeFigureOut">
              <a:rPr lang="en-US" smtClean="0"/>
              <a:pPr/>
              <a:t>5/15/2017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8AE30-081F-4935-B4D8-ABFC28475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4D0FA-00AF-424A-86EA-82A162970D7A}" type="datetimeFigureOut">
              <a:rPr lang="en-US" smtClean="0"/>
              <a:pPr/>
              <a:t>5/15/2017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8AE30-081F-4935-B4D8-ABFC28475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4D0FA-00AF-424A-86EA-82A162970D7A}" type="datetimeFigureOut">
              <a:rPr lang="en-US" smtClean="0"/>
              <a:pPr/>
              <a:t>5/15/2017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8AE30-081F-4935-B4D8-ABFC28475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4D0FA-00AF-424A-86EA-82A162970D7A}" type="datetimeFigureOut">
              <a:rPr lang="en-US" smtClean="0"/>
              <a:pPr/>
              <a:t>5/15/2017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8AE30-081F-4935-B4D8-ABFC28475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4D0FA-00AF-424A-86EA-82A162970D7A}" type="datetimeFigureOut">
              <a:rPr lang="en-US" smtClean="0"/>
              <a:pPr/>
              <a:t>5/15/2017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8AE30-081F-4935-B4D8-ABFC28475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4D0FA-00AF-424A-86EA-82A162970D7A}" type="datetimeFigureOut">
              <a:rPr lang="en-US" smtClean="0"/>
              <a:pPr/>
              <a:t>5/15/2017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8AE30-081F-4935-B4D8-ABFC28475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4D0FA-00AF-424A-86EA-82A162970D7A}" type="datetimeFigureOut">
              <a:rPr lang="en-US" smtClean="0"/>
              <a:pPr/>
              <a:t>5/15/2017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8AE30-081F-4935-B4D8-ABFC28475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4D0FA-00AF-424A-86EA-82A162970D7A}" type="datetimeFigureOut">
              <a:rPr lang="en-US" smtClean="0"/>
              <a:pPr/>
              <a:t>5/15/2017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8AE30-081F-4935-B4D8-ABFC28475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4D0FA-00AF-424A-86EA-82A162970D7A}" type="datetimeFigureOut">
              <a:rPr lang="en-US" smtClean="0"/>
              <a:pPr/>
              <a:t>5/15/2017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8AE30-081F-4935-B4D8-ABFC284759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4D0FA-00AF-424A-86EA-82A162970D7A}" type="datetimeFigureOut">
              <a:rPr lang="en-US" smtClean="0"/>
              <a:pPr/>
              <a:t>5/15/2017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8AE30-081F-4935-B4D8-ABFC2847599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Rejoice and be glad! The Redeemer has come.jpg"/>
          <p:cNvPicPr>
            <a:picLocks noChangeAspect="1"/>
          </p:cNvPicPr>
          <p:nvPr userDrawn="1"/>
        </p:nvPicPr>
        <p:blipFill>
          <a:blip r:embed="rId14" cstate="print">
            <a:lum bright="69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기뻐 찬송하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381000"/>
            <a:ext cx="3048000" cy="384175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기뻐 찬송하세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295400"/>
            <a:ext cx="4876800" cy="4876800"/>
          </a:xfrm>
        </p:spPr>
        <p:txBody>
          <a:bodyPr>
            <a:norm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기뻐 찬송하세 주님 부활했네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그 무덤의 권세 다 깨뜨렸네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   찬송하고 전파하세 대속하신 주님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   할렐루야 찬송하세 다시 사셨도다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기뻐 찬송하세 밝은 빛이 왔네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그 어둠의 권세 다 이기셨네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기뻐 찬송하세 주님 피를 흘려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그 속량할 값을 다 치르셨네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4.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기뻐 찬송하세 죄를 사했으니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그 속죄한 은혜 다 찬송하세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8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기뻐 찬송하세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십자가지고</dc:title>
  <dc:creator>user</dc:creator>
  <cp:lastModifiedBy>mary</cp:lastModifiedBy>
  <cp:revision>9</cp:revision>
  <dcterms:created xsi:type="dcterms:W3CDTF">2017-05-15T20:19:00Z</dcterms:created>
  <dcterms:modified xsi:type="dcterms:W3CDTF">2017-05-16T03:01:00Z</dcterms:modified>
</cp:coreProperties>
</file>