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F71D-91C6-4B30-B0A1-B3E51C9D77D1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4EA75-17DF-4C9B-B0DE-1ED794759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F71D-91C6-4B30-B0A1-B3E51C9D77D1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4EA75-17DF-4C9B-B0DE-1ED794759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F71D-91C6-4B30-B0A1-B3E51C9D77D1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4EA75-17DF-4C9B-B0DE-1ED794759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F71D-91C6-4B30-B0A1-B3E51C9D77D1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4EA75-17DF-4C9B-B0DE-1ED794759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F71D-91C6-4B30-B0A1-B3E51C9D77D1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4EA75-17DF-4C9B-B0DE-1ED794759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F71D-91C6-4B30-B0A1-B3E51C9D77D1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4EA75-17DF-4C9B-B0DE-1ED794759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F71D-91C6-4B30-B0A1-B3E51C9D77D1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4EA75-17DF-4C9B-B0DE-1ED794759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F71D-91C6-4B30-B0A1-B3E51C9D77D1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4EA75-17DF-4C9B-B0DE-1ED794759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F71D-91C6-4B30-B0A1-B3E51C9D77D1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4EA75-17DF-4C9B-B0DE-1ED794759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F71D-91C6-4B30-B0A1-B3E51C9D77D1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4EA75-17DF-4C9B-B0DE-1ED794759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F71D-91C6-4B30-B0A1-B3E51C9D77D1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4EA75-17DF-4C9B-B0DE-1ED794759F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6F71D-91C6-4B30-B0A1-B3E51C9D77D1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4EA75-17DF-4C9B-B0DE-1ED794759F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'Twas in the Moon of Wintertim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그 고요하고 쓸쓸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4114800" cy="612775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그 고요하고 쓸쓸한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762000"/>
            <a:ext cx="5029200" cy="5638800"/>
          </a:xfrm>
        </p:spPr>
        <p:txBody>
          <a:bodyPr>
            <a:noAutofit/>
          </a:bodyPr>
          <a:lstStyle/>
          <a:p>
            <a:pPr marL="60325" indent="-60325"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그 고요하고 쓸쓸한 저 달빛 아래서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저 하늘 천사 찬양이 사방에 퍼지네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그 찬란한 빛 비치며 큰 기쁜 소식 들리네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514350" indent="-514350"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ko-KR" altLang="en-US" sz="2000" b="1" dirty="0" smtClean="0">
                <a:solidFill>
                  <a:schemeClr val="tx1"/>
                </a:solidFill>
              </a:rPr>
              <a:t>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514350" indent="-514350" algn="l"/>
            <a:r>
              <a:rPr lang="ko-KR" altLang="en-US" sz="2000" b="1" dirty="0" smtClean="0">
                <a:solidFill>
                  <a:srgbClr val="FF0000"/>
                </a:solidFill>
              </a:rPr>
              <a:t>    우리 왕 나셨네 주 나셨네 영광 할렐루야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225425" indent="-225425"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저 볼 것없는 구유에 주께서 나셨네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그 온유하신 예수님 참 아름다워라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동방에서 온 박사들 그 귀한 예물 드렸네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225425" indent="-225425"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225425" indent="-225425" algn="l"/>
            <a:r>
              <a:rPr lang="en-US" altLang="ko-KR" sz="20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온 세상 사는 자녀들 다 기뻐하여라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그 귀한 아기 예수님 널 위해 나셨다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참 평화 주시는 아기께 경배 하여라   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그 고요하고 쓸쓸한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그 고요하고 쓸쓸한</dc:title>
  <dc:creator>user</dc:creator>
  <cp:lastModifiedBy>user</cp:lastModifiedBy>
  <cp:revision>7</cp:revision>
  <dcterms:created xsi:type="dcterms:W3CDTF">2017-05-11T02:41:01Z</dcterms:created>
  <dcterms:modified xsi:type="dcterms:W3CDTF">2017-05-11T10:55:19Z</dcterms:modified>
</cp:coreProperties>
</file>