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4D0DD-A5C1-48D4-BF07-17704E068A8A}" type="datetimeFigureOut">
              <a:rPr lang="en-US" smtClean="0"/>
              <a:pPr/>
              <a:t>5/12/2017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CB99-AB20-4BF2-BFBA-20C78B9194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4D0DD-A5C1-48D4-BF07-17704E068A8A}" type="datetimeFigureOut">
              <a:rPr lang="en-US" smtClean="0"/>
              <a:pPr/>
              <a:t>5/12/2017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CB99-AB20-4BF2-BFBA-20C78B9194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4D0DD-A5C1-48D4-BF07-17704E068A8A}" type="datetimeFigureOut">
              <a:rPr lang="en-US" smtClean="0"/>
              <a:pPr/>
              <a:t>5/12/2017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CB99-AB20-4BF2-BFBA-20C78B9194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4D0DD-A5C1-48D4-BF07-17704E068A8A}" type="datetimeFigureOut">
              <a:rPr lang="en-US" smtClean="0"/>
              <a:pPr/>
              <a:t>5/12/2017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CB99-AB20-4BF2-BFBA-20C78B9194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4D0DD-A5C1-48D4-BF07-17704E068A8A}" type="datetimeFigureOut">
              <a:rPr lang="en-US" smtClean="0"/>
              <a:pPr/>
              <a:t>5/12/2017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CB99-AB20-4BF2-BFBA-20C78B9194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4D0DD-A5C1-48D4-BF07-17704E068A8A}" type="datetimeFigureOut">
              <a:rPr lang="en-US" smtClean="0"/>
              <a:pPr/>
              <a:t>5/12/2017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CB99-AB20-4BF2-BFBA-20C78B9194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4D0DD-A5C1-48D4-BF07-17704E068A8A}" type="datetimeFigureOut">
              <a:rPr lang="en-US" smtClean="0"/>
              <a:pPr/>
              <a:t>5/12/2017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CB99-AB20-4BF2-BFBA-20C78B9194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4D0DD-A5C1-48D4-BF07-17704E068A8A}" type="datetimeFigureOut">
              <a:rPr lang="en-US" smtClean="0"/>
              <a:pPr/>
              <a:t>5/12/2017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CB99-AB20-4BF2-BFBA-20C78B9194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4D0DD-A5C1-48D4-BF07-17704E068A8A}" type="datetimeFigureOut">
              <a:rPr lang="en-US" smtClean="0"/>
              <a:pPr/>
              <a:t>5/12/2017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CB99-AB20-4BF2-BFBA-20C78B9194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4D0DD-A5C1-48D4-BF07-17704E068A8A}" type="datetimeFigureOut">
              <a:rPr lang="en-US" smtClean="0"/>
              <a:pPr/>
              <a:t>5/12/2017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CB99-AB20-4BF2-BFBA-20C78B9194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4D0DD-A5C1-48D4-BF07-17704E068A8A}" type="datetimeFigureOut">
              <a:rPr lang="en-US" smtClean="0"/>
              <a:pPr/>
              <a:t>5/12/2017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CB99-AB20-4BF2-BFBA-20C78B9194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64D0DD-A5C1-48D4-BF07-17704E068A8A}" type="datetimeFigureOut">
              <a:rPr lang="en-US" smtClean="0"/>
              <a:pPr/>
              <a:t>5/12/2017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9DCB99-AB20-4BF2-BFBA-20C78B91942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Yesterday, Today, Forever.jpg"/>
          <p:cNvPicPr>
            <a:picLocks noChangeAspect="1"/>
          </p:cNvPicPr>
          <p:nvPr userDrawn="1"/>
        </p:nvPicPr>
        <p:blipFill>
          <a:blip r:embed="rId14">
            <a:lum bright="4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esterday, Today, Fore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0"/>
            <a:ext cx="5715000" cy="5365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Yesterday, Today, Forever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762000"/>
            <a:ext cx="6096000" cy="57912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1.O how sweet the glorious message  Simple faith may claim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Yesterday, today, forever  Jesus is the same.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 Still He loves to save the sinful, heal the sick and lame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 Cheer the mourner, still the tempest, glory to His Name.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/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   Yesterday, today, forever, Jesus is the same.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    All may change, but Jesus never! Glory to His Name!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    Glory to His Name! Glory to His Name!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    All may change, but Jesus never! Glory to His Name!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2.He who pardoned erring Peter, Never needs thou fear;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He that came to faithless Thomas, All thy doubt will clear.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He who let the loved disciple on His </a:t>
            </a:r>
            <a:r>
              <a:rPr lang="en-US" sz="1800" b="1" dirty="0" err="1" smtClean="0">
                <a:solidFill>
                  <a:schemeClr val="tx1"/>
                </a:solidFill>
              </a:rPr>
              <a:t>bossom</a:t>
            </a:r>
            <a:r>
              <a:rPr lang="en-US" sz="1800" b="1" dirty="0" smtClean="0">
                <a:solidFill>
                  <a:schemeClr val="tx1"/>
                </a:solidFill>
              </a:rPr>
              <a:t> rest,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Bids thee still, with love as tender, lean upon His </a:t>
            </a:r>
            <a:r>
              <a:rPr lang="en-US" sz="1800" b="1" dirty="0" err="1" smtClean="0">
                <a:solidFill>
                  <a:schemeClr val="tx1"/>
                </a:solidFill>
              </a:rPr>
              <a:t>breeast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3.As of old He walked to Emmaus, With them to abider;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So </a:t>
            </a:r>
            <a:r>
              <a:rPr lang="en-US" sz="1800" b="1" dirty="0" err="1" smtClean="0">
                <a:solidFill>
                  <a:schemeClr val="tx1"/>
                </a:solidFill>
              </a:rPr>
              <a:t>thro'all</a:t>
            </a:r>
            <a:r>
              <a:rPr lang="en-US" sz="1800" b="1" dirty="0" smtClean="0">
                <a:solidFill>
                  <a:schemeClr val="tx1"/>
                </a:solidFill>
              </a:rPr>
              <a:t> life's way he </a:t>
            </a:r>
            <a:r>
              <a:rPr lang="en-US" sz="1800" b="1" dirty="0" err="1" smtClean="0">
                <a:solidFill>
                  <a:schemeClr val="tx1"/>
                </a:solidFill>
              </a:rPr>
              <a:t>walkerth</a:t>
            </a:r>
            <a:r>
              <a:rPr lang="en-US" sz="1800" b="1" dirty="0" smtClean="0">
                <a:solidFill>
                  <a:schemeClr val="tx1"/>
                </a:solidFill>
              </a:rPr>
              <a:t>, Ever near our side.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Soon again shall we behold Him, Hasten, Lord, the day.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But 't will still be "this same Jesus“ As He went away.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15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Yesterday, Today, Forever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Yesterday, Today, Forever </dc:title>
  <dc:creator>user</dc:creator>
  <cp:lastModifiedBy>user</cp:lastModifiedBy>
  <cp:revision>4</cp:revision>
  <dcterms:created xsi:type="dcterms:W3CDTF">2017-05-11T14:13:47Z</dcterms:created>
  <dcterms:modified xsi:type="dcterms:W3CDTF">2017-05-11T15:20:51Z</dcterms:modified>
</cp:coreProperties>
</file>