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24F3D-3EA8-4E4C-B8D1-63EF6E0AE7C1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8D31E-1285-4F0D-80E9-6BE05B7AA9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Will our lamps be filled and ready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ll our lamps be filled and rea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976664" cy="40466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Will our lamps be filled and ready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19155"/>
            <a:ext cx="6120680" cy="6438845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Will our lamps be filled and ready, When the Bridegroom comes?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And our lights be clear and steady, When the Bridegroom comes?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In the night, that solemn night, Will our lamps be burning bright,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When the Bridegroom comes?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O be ready! O be ready! O be ready when the Bridegroom comes!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     O be ready! O be ready! O be ready when the Bridegroom comes!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Shall we hear a welcome sounding, When the Bridegroom comes?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And a shout of joy resounding, When the Bridegroom comes?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In the night, that solemn night, Will our lamps be burning bright,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When the Bridegroom comes?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Don’t delay our preparation Till the Bridegroom comes,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Lest there be a separation, When the Bridegroom comes.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In the night, that solemn night, Will our lamps be burning bright,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When the Bridegroom comes?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7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It may be a time of sorrow, When the Bridegroom comes;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If our oil we hope to borrow, When the Bridegroom comes.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In the night, that solemn night, Will our lamps be burning bright,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When the Bridegroom comes?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Oh, there’ll be a glorious meeting, When the Bridegroom comes;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a hallelujah greeting, When the Bridegroom comes.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In the night, that joyful night, With our lamps all burning bright,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When the Bridegroom comes.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Will our lamps be filled and ready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our lamps be filled and ready</dc:title>
  <dc:creator>mary</dc:creator>
  <cp:lastModifiedBy>mary</cp:lastModifiedBy>
  <cp:revision>6</cp:revision>
  <dcterms:created xsi:type="dcterms:W3CDTF">2017-05-21T00:50:50Z</dcterms:created>
  <dcterms:modified xsi:type="dcterms:W3CDTF">2017-05-21T01:48:16Z</dcterms:modified>
</cp:coreProperties>
</file>