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76AD-7C22-421B-AA69-E2C1F18EE27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D93C-2106-4F31-B459-F7E1AE50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76AD-7C22-421B-AA69-E2C1F18EE27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D93C-2106-4F31-B459-F7E1AE50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76AD-7C22-421B-AA69-E2C1F18EE27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D93C-2106-4F31-B459-F7E1AE50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76AD-7C22-421B-AA69-E2C1F18EE27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D93C-2106-4F31-B459-F7E1AE50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76AD-7C22-421B-AA69-E2C1F18EE27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D93C-2106-4F31-B459-F7E1AE50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76AD-7C22-421B-AA69-E2C1F18EE27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D93C-2106-4F31-B459-F7E1AE50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76AD-7C22-421B-AA69-E2C1F18EE27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D93C-2106-4F31-B459-F7E1AE50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76AD-7C22-421B-AA69-E2C1F18EE27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D93C-2106-4F31-B459-F7E1AE50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76AD-7C22-421B-AA69-E2C1F18EE27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D93C-2106-4F31-B459-F7E1AE50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76AD-7C22-421B-AA69-E2C1F18EE27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D93C-2106-4F31-B459-F7E1AE50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976AD-7C22-421B-AA69-E2C1F18EE27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8D93C-2106-4F31-B459-F7E1AE50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976AD-7C22-421B-AA69-E2C1F18EE271}" type="datetimeFigureOut">
              <a:rPr lang="en-US" smtClean="0"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8D93C-2106-4F31-B459-F7E1AE5011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ill Jesus Find Us Watching.jpg"/>
          <p:cNvPicPr>
            <a:picLocks noChangeAspect="1"/>
          </p:cNvPicPr>
          <p:nvPr userDrawn="1"/>
        </p:nvPicPr>
        <p:blipFill>
          <a:blip r:embed="rId14" cstate="print">
            <a:lum bright="6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ll Jesus Find Us Watch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968552" cy="54868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Will Jesus Find Us Watching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76672"/>
            <a:ext cx="5904656" cy="623731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When Jesus comes to reward His servants,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Whether it be noon or night,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Faithful to Him will He find us watching,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With our lamps all trimmed and bright? </a:t>
            </a:r>
          </a:p>
          <a:p>
            <a:pPr marL="0" lvl="1" algn="l"/>
            <a:endParaRPr lang="en-US" sz="1100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en-US" sz="2400" b="1" dirty="0" smtClean="0">
                <a:solidFill>
                  <a:srgbClr val="FF0000"/>
                </a:solidFill>
              </a:rPr>
              <a:t>Refrain: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Oh, can we say we are ready, brother?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Ready for the soul’s bright home?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Say, will He find you and me still watching,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Waiting, waiting when the Lord shall come?</a:t>
            </a: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If, at the dawn of the early morning,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 shall call us one by one,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to the Lord we restore our talents,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Will He answer thee, “Well done”?</a:t>
            </a: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Have we been true to the trust He left us?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Do we seek to do our best?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If in our hearts there is naught condemns us,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shall have a glorious rest.</a:t>
            </a: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Will Jesus Find Us Watching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Jesus Find Us Watching</dc:title>
  <dc:creator>mary</dc:creator>
  <cp:lastModifiedBy>mary</cp:lastModifiedBy>
  <cp:revision>5</cp:revision>
  <dcterms:created xsi:type="dcterms:W3CDTF">2017-05-22T01:31:44Z</dcterms:created>
  <dcterms:modified xsi:type="dcterms:W3CDTF">2017-05-22T02:26:37Z</dcterms:modified>
</cp:coreProperties>
</file>