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74" d="100"/>
          <a:sy n="74" d="100"/>
        </p:scale>
        <p:origin x="-181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98E9-AF79-4D31-B91B-40CA8496F894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898E9-AF79-4D31-B91B-40CA8496F894}" type="datetimeFigureOut">
              <a:rPr lang="en-US" smtClean="0"/>
              <a:pPr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A39BD-2AC9-4CF9-9A05-355AC3A9D2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hat Child Is This.jpg"/>
          <p:cNvPicPr>
            <a:picLocks noChangeAspect="1"/>
          </p:cNvPicPr>
          <p:nvPr userDrawn="1"/>
        </p:nvPicPr>
        <p:blipFill>
          <a:blip r:embed="rId14">
            <a:lum bright="4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at Child Is Th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52400"/>
            <a:ext cx="3581400" cy="45719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What Child Is This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85800"/>
            <a:ext cx="8153400" cy="5715000"/>
          </a:xfrm>
        </p:spPr>
        <p:txBody>
          <a:bodyPr>
            <a:noAutofit/>
          </a:bodyPr>
          <a:lstStyle/>
          <a:p>
            <a:pPr marL="231775" indent="-166688" algn="l"/>
            <a:r>
              <a:rPr lang="en-US" sz="2000" b="1" dirty="0" smtClean="0">
                <a:solidFill>
                  <a:schemeClr val="tx1"/>
                </a:solidFill>
              </a:rPr>
              <a:t>1. What </a:t>
            </a:r>
            <a:r>
              <a:rPr lang="en-US" sz="2000" b="1" dirty="0" smtClean="0">
                <a:solidFill>
                  <a:schemeClr val="tx1"/>
                </a:solidFill>
              </a:rPr>
              <a:t>child is this who, laid to rest, </a:t>
            </a:r>
            <a:r>
              <a:rPr lang="en-US" sz="2000" b="1" dirty="0" smtClean="0">
                <a:solidFill>
                  <a:schemeClr val="tx1"/>
                </a:solidFill>
              </a:rPr>
              <a:t>on Mary's lap is sleeping? 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Whom angels greet with anthems sweet,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while shepherds watch are keeping?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This, this is Christ the </a:t>
            </a:r>
            <a:r>
              <a:rPr lang="en-US" sz="2000" b="1" dirty="0" smtClean="0">
                <a:solidFill>
                  <a:schemeClr val="tx1"/>
                </a:solidFill>
              </a:rPr>
              <a:t>King, Whom </a:t>
            </a:r>
            <a:r>
              <a:rPr lang="en-US" sz="2000" b="1" dirty="0" smtClean="0">
                <a:solidFill>
                  <a:schemeClr val="tx1"/>
                </a:solidFill>
              </a:rPr>
              <a:t>shepherds guard and Angels sing;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Haste, haste, to bring Him </a:t>
            </a:r>
            <a:r>
              <a:rPr lang="en-US" sz="2000" b="1" dirty="0" smtClean="0">
                <a:solidFill>
                  <a:schemeClr val="tx1"/>
                </a:solidFill>
              </a:rPr>
              <a:t>laud, The </a:t>
            </a:r>
            <a:r>
              <a:rPr lang="en-US" sz="2000" b="1" dirty="0" smtClean="0">
                <a:solidFill>
                  <a:schemeClr val="tx1"/>
                </a:solidFill>
              </a:rPr>
              <a:t>Babe, the Son of Mary.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marL="282575" indent="-222250" algn="l"/>
            <a:endParaRPr lang="en-US" sz="2000" b="1" dirty="0" smtClean="0">
              <a:solidFill>
                <a:schemeClr val="tx1"/>
              </a:solidFill>
            </a:endParaRPr>
          </a:p>
          <a:p>
            <a:pPr marL="282575" indent="-222250" algn="l"/>
            <a:r>
              <a:rPr lang="en-US" sz="2000" b="1" dirty="0" smtClean="0">
                <a:solidFill>
                  <a:schemeClr val="tx1"/>
                </a:solidFill>
              </a:rPr>
              <a:t>2</a:t>
            </a:r>
            <a:r>
              <a:rPr lang="en-US" sz="2000" b="1" dirty="0" smtClean="0">
                <a:solidFill>
                  <a:schemeClr val="tx1"/>
                </a:solidFill>
              </a:rPr>
              <a:t>. Why lies he in such mean estate </a:t>
            </a:r>
            <a:r>
              <a:rPr lang="en-US" sz="2000" b="1" dirty="0" smtClean="0">
                <a:solidFill>
                  <a:schemeClr val="tx1"/>
                </a:solidFill>
              </a:rPr>
              <a:t> where </a:t>
            </a:r>
            <a:r>
              <a:rPr lang="en-US" sz="2000" b="1" dirty="0" smtClean="0">
                <a:solidFill>
                  <a:schemeClr val="tx1"/>
                </a:solidFill>
              </a:rPr>
              <a:t>ox and ass are feeding?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Good Christians, fear, for sinners here </a:t>
            </a:r>
            <a:r>
              <a:rPr lang="en-US" sz="2000" b="1" dirty="0" smtClean="0">
                <a:solidFill>
                  <a:schemeClr val="tx1"/>
                </a:solidFill>
              </a:rPr>
              <a:t> the </a:t>
            </a:r>
            <a:r>
              <a:rPr lang="en-US" sz="2000" b="1" dirty="0" smtClean="0">
                <a:solidFill>
                  <a:schemeClr val="tx1"/>
                </a:solidFill>
              </a:rPr>
              <a:t>silent Word is pleading.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Nails, spear shall pierce Him </a:t>
            </a:r>
            <a:r>
              <a:rPr lang="en-US" sz="2000" b="1" dirty="0" smtClean="0">
                <a:solidFill>
                  <a:schemeClr val="tx1"/>
                </a:solidFill>
              </a:rPr>
              <a:t>through, The </a:t>
            </a:r>
            <a:r>
              <a:rPr lang="en-US" sz="2000" b="1" dirty="0" smtClean="0">
                <a:solidFill>
                  <a:schemeClr val="tx1"/>
                </a:solidFill>
              </a:rPr>
              <a:t>cross be borne for me, for you.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Hail, hail the Word made </a:t>
            </a:r>
            <a:r>
              <a:rPr lang="en-US" sz="2000" b="1" dirty="0" smtClean="0">
                <a:solidFill>
                  <a:schemeClr val="tx1"/>
                </a:solidFill>
              </a:rPr>
              <a:t>flesh, The </a:t>
            </a:r>
            <a:r>
              <a:rPr lang="en-US" sz="2000" b="1" dirty="0" smtClean="0">
                <a:solidFill>
                  <a:schemeClr val="tx1"/>
                </a:solidFill>
              </a:rPr>
              <a:t>Babe, the Son of Mary.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225425" indent="-225425" algn="l"/>
            <a:endParaRPr lang="en-US" sz="2000" b="1" dirty="0" smtClean="0">
              <a:solidFill>
                <a:schemeClr val="tx1"/>
              </a:solidFill>
            </a:endParaRPr>
          </a:p>
          <a:p>
            <a:pPr marL="225425" indent="-225425" algn="l"/>
            <a:endParaRPr lang="en-US" sz="2000" b="1" dirty="0" smtClean="0">
              <a:solidFill>
                <a:schemeClr val="tx1"/>
              </a:solidFill>
            </a:endParaRPr>
          </a:p>
          <a:p>
            <a:pPr marL="225425" indent="-225425" algn="l"/>
            <a:r>
              <a:rPr lang="en-US" sz="2000" b="1" dirty="0" smtClean="0">
                <a:solidFill>
                  <a:schemeClr val="tx1"/>
                </a:solidFill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</a:rPr>
              <a:t>. So bring him incense, gold, and myrrh, </a:t>
            </a:r>
            <a:r>
              <a:rPr lang="en-US" sz="2000" b="1" dirty="0" smtClean="0">
                <a:solidFill>
                  <a:schemeClr val="tx1"/>
                </a:solidFill>
              </a:rPr>
              <a:t>come</a:t>
            </a:r>
            <a:r>
              <a:rPr lang="en-US" sz="2000" b="1" dirty="0" smtClean="0">
                <a:solidFill>
                  <a:schemeClr val="tx1"/>
                </a:solidFill>
              </a:rPr>
              <a:t>, peasant, king, to own him;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King of kings salvation brings, </a:t>
            </a:r>
            <a:r>
              <a:rPr lang="en-US" sz="2000" b="1" dirty="0" smtClean="0">
                <a:solidFill>
                  <a:schemeClr val="tx1"/>
                </a:solidFill>
              </a:rPr>
              <a:t>let </a:t>
            </a:r>
            <a:r>
              <a:rPr lang="en-US" sz="2000" b="1" dirty="0" smtClean="0">
                <a:solidFill>
                  <a:schemeClr val="tx1"/>
                </a:solidFill>
              </a:rPr>
              <a:t>loving hearts enthrone him. </a:t>
            </a:r>
            <a:r>
              <a:rPr lang="en-US" sz="2000" dirty="0" smtClean="0"/>
              <a:t>Raise, </a:t>
            </a:r>
            <a:r>
              <a:rPr lang="en-US" sz="2000" b="1" dirty="0" smtClean="0">
                <a:solidFill>
                  <a:schemeClr val="tx1"/>
                </a:solidFill>
              </a:rPr>
              <a:t>Raise, raise a song on high</a:t>
            </a:r>
            <a:r>
              <a:rPr lang="en-US" sz="2000" b="1" dirty="0" smtClean="0">
                <a:solidFill>
                  <a:schemeClr val="tx1"/>
                </a:solidFill>
              </a:rPr>
              <a:t>, The </a:t>
            </a:r>
            <a:r>
              <a:rPr lang="en-US" sz="2000" b="1" dirty="0" smtClean="0">
                <a:solidFill>
                  <a:schemeClr val="tx1"/>
                </a:solidFill>
              </a:rPr>
              <a:t>virgin sings her lullaby.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Joy, joy for Christ is </a:t>
            </a:r>
            <a:r>
              <a:rPr lang="en-US" sz="2000" b="1" dirty="0" smtClean="0">
                <a:solidFill>
                  <a:schemeClr val="tx1"/>
                </a:solidFill>
              </a:rPr>
              <a:t>born, The </a:t>
            </a:r>
            <a:r>
              <a:rPr lang="en-US" sz="2000" b="1" dirty="0" smtClean="0">
                <a:solidFill>
                  <a:schemeClr val="tx1"/>
                </a:solidFill>
              </a:rPr>
              <a:t>Babe, the Son of Mary.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What Child Is This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Child Is This</dc:title>
  <dc:creator>user</dc:creator>
  <cp:lastModifiedBy>user</cp:lastModifiedBy>
  <cp:revision>10</cp:revision>
  <dcterms:created xsi:type="dcterms:W3CDTF">2017-05-09T19:31:15Z</dcterms:created>
  <dcterms:modified xsi:type="dcterms:W3CDTF">2017-05-10T02:34:55Z</dcterms:modified>
</cp:coreProperties>
</file>