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59" d="100"/>
          <a:sy n="59" d="100"/>
        </p:scale>
        <p:origin x="-2286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6FD4E-41E1-4AEF-B1A1-A95E9EA265BE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D52C2-8FCE-4D9F-9F2A-C82F516C58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lcome, happy morning.jpg"/>
          <p:cNvPicPr>
            <a:picLocks noChangeAspect="1"/>
          </p:cNvPicPr>
          <p:nvPr userDrawn="1"/>
        </p:nvPicPr>
        <p:blipFill>
          <a:blip r:embed="rId14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lcome, happy mor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867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Welcome, happy morning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5715000" cy="5715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Welcome, happy morning! age to age shall say:                                                                                                       Hell today is vanquished, Heav’n is won today!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Lo! the dead is living, God forevermore!                                                                                                                          Him, their true Creator, all His works adore!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                                        Welcome, happy morning! Age to age shall say.</a:t>
            </a:r>
            <a:r>
              <a:rPr lang="en-US" sz="1800" dirty="0" smtClean="0"/>
              <a:t>                     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Hell today is vanquished, heaven is won today!"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Thou, of life the Author, death didst undergo,                                                                                                             Tread the path of darkness, saving strength to show;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Come, then True and Faithful, now fulfill Thy Word;                                                                                                         </a:t>
            </a:r>
            <a:r>
              <a:rPr lang="en-US" sz="1800" b="1" dirty="0" err="1" smtClean="0">
                <a:solidFill>
                  <a:schemeClr val="tx1"/>
                </a:solidFill>
              </a:rPr>
              <a:t>’Tis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own third morning; rise, O buried Lord!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Loose the souls long  </a:t>
            </a:r>
            <a:r>
              <a:rPr lang="en-US" sz="1800" b="1" dirty="0" err="1" smtClean="0">
                <a:solidFill>
                  <a:schemeClr val="tx1"/>
                </a:solidFill>
              </a:rPr>
              <a:t>prisoned</a:t>
            </a:r>
            <a:r>
              <a:rPr lang="en-US" sz="1800" b="1" dirty="0" smtClean="0">
                <a:solidFill>
                  <a:schemeClr val="tx1"/>
                </a:solidFill>
              </a:rPr>
              <a:t>,  bound with Satan’s  chain;                                                                                     All that now is fallen raise to life again;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Show Thy face in brightness, bid the nations see;                                                                                                         Bring again our daylight: day returns with Thee!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Welcome, happy morning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Welcome, happy morning </dc:title>
  <dc:creator>user</dc:creator>
  <cp:lastModifiedBy>user</cp:lastModifiedBy>
  <cp:revision>3</cp:revision>
  <dcterms:created xsi:type="dcterms:W3CDTF">2017-05-19T20:18:20Z</dcterms:created>
  <dcterms:modified xsi:type="dcterms:W3CDTF">2017-05-19T21:36:48Z</dcterms:modified>
</cp:coreProperties>
</file>