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5D66A-A4EF-4D46-A7CC-CAC26A6C3C0A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F4A-53F2-4043-AE6C-8FCB4D3399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5D66A-A4EF-4D46-A7CC-CAC26A6C3C0A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F4A-53F2-4043-AE6C-8FCB4D3399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5D66A-A4EF-4D46-A7CC-CAC26A6C3C0A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F4A-53F2-4043-AE6C-8FCB4D3399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5D66A-A4EF-4D46-A7CC-CAC26A6C3C0A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F4A-53F2-4043-AE6C-8FCB4D3399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5D66A-A4EF-4D46-A7CC-CAC26A6C3C0A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F4A-53F2-4043-AE6C-8FCB4D3399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5D66A-A4EF-4D46-A7CC-CAC26A6C3C0A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F4A-53F2-4043-AE6C-8FCB4D3399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5D66A-A4EF-4D46-A7CC-CAC26A6C3C0A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F4A-53F2-4043-AE6C-8FCB4D3399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5D66A-A4EF-4D46-A7CC-CAC26A6C3C0A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F4A-53F2-4043-AE6C-8FCB4D3399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5D66A-A4EF-4D46-A7CC-CAC26A6C3C0A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F4A-53F2-4043-AE6C-8FCB4D3399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5D66A-A4EF-4D46-A7CC-CAC26A6C3C0A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F4A-53F2-4043-AE6C-8FCB4D3399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5D66A-A4EF-4D46-A7CC-CAC26A6C3C0A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F4A-53F2-4043-AE6C-8FCB4D3399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5D66A-A4EF-4D46-A7CC-CAC26A6C3C0A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BAF4A-53F2-4043-AE6C-8FCB4D3399C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Watchman, Tell Us Of The Night.jpg"/>
          <p:cNvPicPr>
            <a:picLocks noChangeAspect="1"/>
          </p:cNvPicPr>
          <p:nvPr userDrawn="1"/>
        </p:nvPicPr>
        <p:blipFill>
          <a:blip r:embed="rId14">
            <a:lum bright="5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atchman, Tell Us Of The N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304800"/>
            <a:ext cx="5562600" cy="4572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Watchman, Tell Us Of The Night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219200"/>
            <a:ext cx="7315200" cy="49530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Watchman, tell us of the night, What its signs of promise are.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Traveler, o’er yon mountain’s height, See that glory beaming star.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Watchman, does its beauteous ray Aught of joy or hope foretell?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Traveler, yes—it brings the day, Promised day of Israel.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Watchman, tell us of the night; Higher yet that star ascends.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Traveler, blessedness and light, Peace and truth its course portends.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Watchman, will its beams alone Gild the spot that gave them birth?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Traveler, ages are its own; See, it bursts o’er all the earth.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Watchman, tell us of the night, For the morning seems to dawn.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Traveler, darkness takes its flight, Doubt and terror are withdrawn.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Watchman, let thy wanderings cease; </a:t>
            </a:r>
            <a:r>
              <a:rPr lang="en-US" sz="2000" b="1" dirty="0" err="1" smtClean="0">
                <a:solidFill>
                  <a:schemeClr val="tx1"/>
                </a:solidFill>
              </a:rPr>
              <a:t>Hie</a:t>
            </a:r>
            <a:r>
              <a:rPr lang="en-US" sz="2000" b="1" dirty="0" smtClean="0">
                <a:solidFill>
                  <a:schemeClr val="tx1"/>
                </a:solidFill>
              </a:rPr>
              <a:t> thee to thy quiet home.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Traveler, lo! the Prince of Peace, Lo! the Son of God is come!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22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Watchman, Tell Us Of The Night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Watchman, Tell Us Of The Night</dc:title>
  <dc:creator>user</dc:creator>
  <cp:lastModifiedBy>user</cp:lastModifiedBy>
  <cp:revision>6</cp:revision>
  <dcterms:created xsi:type="dcterms:W3CDTF">2017-05-10T18:39:23Z</dcterms:created>
  <dcterms:modified xsi:type="dcterms:W3CDTF">2017-05-10T19:37:21Z</dcterms:modified>
</cp:coreProperties>
</file>