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15E1C-BB5E-4EE7-BD91-3FD52109C709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>
            <a:lum bright="7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p from the grave He ar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Up from the grave He arose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90600"/>
            <a:ext cx="8610600" cy="5334000"/>
          </a:xfrm>
        </p:spPr>
        <p:txBody>
          <a:bodyPr>
            <a:noAutofit/>
          </a:bodyPr>
          <a:lstStyle/>
          <a:p>
            <a:pPr marL="120650" indent="-120650" algn="l"/>
            <a:r>
              <a:rPr lang="en-US" sz="2400" b="1" dirty="0" smtClean="0">
                <a:solidFill>
                  <a:schemeClr val="tx1"/>
                </a:solidFill>
              </a:rPr>
              <a:t>1. Low in the grave He lay  Jesus my Savior!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Waiting the coming day  Jesus my Lord! </a:t>
            </a:r>
          </a:p>
          <a:p>
            <a:pPr marL="514350" indent="-514350" algn="l"/>
            <a:r>
              <a:rPr lang="en-US" sz="2400" b="1" dirty="0" smtClean="0">
                <a:solidFill>
                  <a:srgbClr val="FF0000"/>
                </a:solidFill>
              </a:rPr>
              <a:t>Refrain</a:t>
            </a:r>
            <a:endParaRPr lang="en-US" sz="2400" b="1" dirty="0">
              <a:solidFill>
                <a:srgbClr val="FF0000"/>
              </a:solidFill>
            </a:endParaRPr>
          </a:p>
          <a:p>
            <a:pPr marL="225425" indent="-225425" algn="l"/>
            <a:r>
              <a:rPr lang="en-US" sz="2400" b="1" dirty="0" smtClean="0">
                <a:solidFill>
                  <a:srgbClr val="FF0000"/>
                </a:solidFill>
              </a:rPr>
              <a:t>    Up from the grave He arose, With a mighty triumph o’er His foes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 He arose a Victor from the dark domain,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 And He lives forever with His saints to reign. He arose! He arose!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 Hallelujah! Christ arose!</a:t>
            </a:r>
          </a:p>
          <a:p>
            <a:pPr marL="514350" indent="-514350" algn="l"/>
            <a:endParaRPr lang="en-US" sz="2400" b="1" dirty="0" smtClean="0">
              <a:solidFill>
                <a:schemeClr val="tx1"/>
              </a:solidFill>
            </a:endParaRPr>
          </a:p>
          <a:p>
            <a:pPr marL="225425" indent="-225425" algn="l"/>
            <a:r>
              <a:rPr lang="en-US" sz="2400" b="1" dirty="0" smtClean="0">
                <a:solidFill>
                  <a:schemeClr val="tx1"/>
                </a:solidFill>
              </a:rPr>
              <a:t>2.Vainly they watch His bed   Jesus, my Savior!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Vainly they seal the dead   Jesus my Lord!</a:t>
            </a:r>
          </a:p>
          <a:p>
            <a:pPr marL="514350" indent="-514350" algn="l"/>
            <a:endParaRPr lang="en-US" sz="2400" b="1" dirty="0">
              <a:solidFill>
                <a:schemeClr val="tx1"/>
              </a:solidFill>
            </a:endParaRPr>
          </a:p>
          <a:p>
            <a:pPr marL="225425" indent="-225425" algn="l"/>
            <a:r>
              <a:rPr lang="en-US" sz="2400" b="1" dirty="0" smtClean="0">
                <a:solidFill>
                  <a:schemeClr val="tx1"/>
                </a:solidFill>
              </a:rPr>
              <a:t>3.Death cannot keep his prey   Jesus, my Savior!                                                  He tore the bars away  Jesus my Lord!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Up from the grave He arose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 from the grave He arose </dc:title>
  <dc:creator>user</dc:creator>
  <cp:lastModifiedBy>user</cp:lastModifiedBy>
  <cp:revision>2</cp:revision>
  <dcterms:created xsi:type="dcterms:W3CDTF">2017-05-17T02:45:24Z</dcterms:created>
  <dcterms:modified xsi:type="dcterms:W3CDTF">2017-05-17T03:40:49Z</dcterms:modified>
</cp:coreProperties>
</file>