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4FA5E-9351-4248-A559-0216426CA77A}" type="datetimeFigureOut">
              <a:rPr lang="en-US" smtClean="0"/>
              <a:pPr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5304-2D82-471D-BFF0-4777BF6F33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'Twas in the Moon of Winterti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'Twas in the Moon of Winter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553200" cy="612775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'Twas</a:t>
            </a:r>
            <a:r>
              <a:rPr lang="en-US" sz="4000" b="1" dirty="0" smtClean="0"/>
              <a:t> in the Moon of Wintertime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8763000" cy="5363820"/>
          </a:xfrm>
        </p:spPr>
        <p:txBody>
          <a:bodyPr>
            <a:normAutofit fontScale="70000" lnSpcReduction="20000"/>
          </a:bodyPr>
          <a:lstStyle/>
          <a:p>
            <a:pPr marL="60325" indent="-60325" algn="l"/>
            <a:r>
              <a:rPr lang="en-US" b="1" dirty="0" err="1" smtClean="0">
                <a:solidFill>
                  <a:schemeClr val="tx1"/>
                </a:solidFill>
              </a:rPr>
              <a:t>'Twas</a:t>
            </a:r>
            <a:r>
              <a:rPr lang="en-US" b="1" dirty="0" smtClean="0">
                <a:solidFill>
                  <a:schemeClr val="tx1"/>
                </a:solidFill>
              </a:rPr>
              <a:t> in the moon of wintertime when all the birds had fled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That mighty </a:t>
            </a:r>
            <a:r>
              <a:rPr lang="en-US" b="1" dirty="0" err="1" smtClean="0">
                <a:solidFill>
                  <a:schemeClr val="tx1"/>
                </a:solidFill>
              </a:rPr>
              <a:t>Gitchi</a:t>
            </a:r>
            <a:r>
              <a:rPr lang="en-US" b="1" dirty="0" smtClean="0">
                <a:solidFill>
                  <a:schemeClr val="tx1"/>
                </a:solidFill>
              </a:rPr>
              <a:t> Manitou sent angel choirs instead;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Before their light the stars grew dim and wondering hunters heard the hymn,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60325" indent="-60325"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marL="60325" indent="-60325" algn="l"/>
            <a:r>
              <a:rPr lang="en-US" b="1" dirty="0" smtClean="0">
                <a:solidFill>
                  <a:srgbClr val="FF0000"/>
                </a:solidFill>
              </a:rPr>
              <a:t> Jesus your King is born, Jesus is born, in </a:t>
            </a:r>
            <a:r>
              <a:rPr lang="en-US" b="1" dirty="0" err="1" smtClean="0">
                <a:solidFill>
                  <a:srgbClr val="FF0000"/>
                </a:solidFill>
              </a:rPr>
              <a:t>excelsis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gloria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60325" indent="-60325" algn="l"/>
            <a:r>
              <a:rPr lang="en-US" b="1" dirty="0" smtClean="0">
                <a:solidFill>
                  <a:schemeClr val="tx1"/>
                </a:solidFill>
              </a:rPr>
              <a:t>Within a lodge of broken bark the tender babe was found;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 ragged robe of rabbit skin enwrapped his beauty round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as the hunter braves drew nigh the angel song rang loud and high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marL="60325" indent="-60325" algn="l"/>
            <a:r>
              <a:rPr lang="en-US" b="1" dirty="0" smtClean="0">
                <a:solidFill>
                  <a:schemeClr val="tx1"/>
                </a:solidFill>
              </a:rPr>
              <a:t>O children of the forest free, O seed of Manitou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holy Child of earth and heaven is born today for you.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Come kneel before the radiant boy who brings you beauty peace and joy.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'Twas in the Moon of Wintertime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'Twas in the Moon of Wintertime</dc:title>
  <dc:creator>user</dc:creator>
  <cp:lastModifiedBy>user</cp:lastModifiedBy>
  <cp:revision>10</cp:revision>
  <dcterms:created xsi:type="dcterms:W3CDTF">2017-05-11T02:41:55Z</dcterms:created>
  <dcterms:modified xsi:type="dcterms:W3CDTF">2017-05-11T10:58:19Z</dcterms:modified>
</cp:coreProperties>
</file>