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5" d="100"/>
          <a:sy n="65" d="100"/>
        </p:scale>
        <p:origin x="-213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55E-3E98-48F4-AF96-82925CB965AD}" type="datetimeFigureOut">
              <a:rPr lang="en-US" smtClean="0"/>
              <a:pPr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F7D7E-F047-415D-8898-DBA2FEF8AA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o A Maid Engaged To Joseph.jpg"/>
          <p:cNvPicPr>
            <a:picLocks noChangeAspect="1"/>
          </p:cNvPicPr>
          <p:nvPr userDrawn="1"/>
        </p:nvPicPr>
        <p:blipFill>
          <a:blip r:embed="rId14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 A Maid Engaged To Josep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5334000" cy="381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To A Maid Engaged To Joseph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8392" y="381000"/>
            <a:ext cx="6324600" cy="6477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a maid engaged to Joseph, The angel Gabriel came.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Fear not, the angel told her, “I come to bring good news,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Good news I come to tell you, Good news, I say, good news.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For you are highly favored  By the God the Lord of all,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even now is with you. You are on earth most blest,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are most blest, most </a:t>
            </a:r>
            <a:r>
              <a:rPr lang="en-US" sz="1800" b="1" dirty="0" err="1" smtClean="0">
                <a:solidFill>
                  <a:schemeClr val="tx1"/>
                </a:solidFill>
              </a:rPr>
              <a:t>blessèd</a:t>
            </a:r>
            <a:r>
              <a:rPr lang="en-US" sz="1800" b="1" dirty="0" smtClean="0">
                <a:solidFill>
                  <a:schemeClr val="tx1"/>
                </a:solidFill>
              </a:rPr>
              <a:t>, God chose you, you are blest!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But Mary was most troubled To hear the angel’s word.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What was the angel saying? It troubled her to hear,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hear the angel’s message, It troubled her to hear.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Fear not, for God is with you, And you shall bear a child.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His name shall be called Jesus, God’s offspring from on high.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he shall reign forever, Forever reign on high.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How shall this be? said Mary, I am not yet a wife.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angel answered quickly, The power of the Most High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Will come upon you shortly, Your child will be God’s child.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As Mary heard the angel, She wondered at his words.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Behold, I am your handmaid, She said unto her God.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 be it; I am ready According to your word.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 A Maid Engaged To Joseph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A Maid Engaged To Joseph </dc:title>
  <dc:creator>user</dc:creator>
  <cp:lastModifiedBy>user</cp:lastModifiedBy>
  <cp:revision>6</cp:revision>
  <dcterms:created xsi:type="dcterms:W3CDTF">2017-05-05T03:35:47Z</dcterms:created>
  <dcterms:modified xsi:type="dcterms:W3CDTF">2017-05-05T18:51:42Z</dcterms:modified>
</cp:coreProperties>
</file>